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65" r:id="rId5"/>
    <p:sldId id="262" r:id="rId6"/>
    <p:sldId id="268" r:id="rId7"/>
    <p:sldId id="267" r:id="rId8"/>
    <p:sldId id="261" r:id="rId9"/>
    <p:sldId id="257" r:id="rId10"/>
    <p:sldId id="271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7275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3851" userDrawn="1">
          <p15:clr>
            <a:srgbClr val="A4A3A4"/>
          </p15:clr>
        </p15:guide>
        <p15:guide id="5" pos="2123" userDrawn="1">
          <p15:clr>
            <a:srgbClr val="A4A3A4"/>
          </p15:clr>
        </p15:guide>
        <p15:guide id="6" pos="5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Objects="1">
      <p:cViewPr varScale="1">
        <p:scale>
          <a:sx n="102" d="100"/>
          <a:sy n="102" d="100"/>
        </p:scale>
        <p:origin x="114" y="234"/>
      </p:cViewPr>
      <p:guideLst>
        <p:guide orient="horz" pos="2117"/>
        <p:guide pos="7275"/>
        <p:guide pos="384"/>
        <p:guide pos="3851"/>
        <p:guide pos="2123"/>
        <p:guide pos="56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1070DE-3239-4D0D-AA13-465B0ABFD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C3D7E-270F-4B6A-9407-78E6830C51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A7B50499-9329-4892-B98D-A8702EBF5FCE}" type="datetime1">
              <a:rPr lang="en-US" altLang="en-US"/>
              <a:pPr>
                <a:defRPr/>
              </a:pPr>
              <a:t>9/6/2024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91F5DC-B010-451E-AF88-F9D20BA0D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B60855-C547-4454-83EF-EC66CA73D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5E0-1BD4-4055-A4C7-B75D33CA42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346D0-2158-4FC7-9D78-AD4A130A5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B91FE-511F-4236-8CD7-7ECBEA58E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B0A12B-5A7F-44DF-BB68-BF1E5CF4B6EE}"/>
              </a:ext>
            </a:extLst>
          </p:cNvPr>
          <p:cNvSpPr/>
          <p:nvPr userDrawn="1"/>
        </p:nvSpPr>
        <p:spPr>
          <a:xfrm>
            <a:off x="0" y="3886200"/>
            <a:ext cx="12192000" cy="1981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ADB67-A138-4EB9-9D9A-33D84CD1A6C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86201"/>
            <a:ext cx="10363200" cy="814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00588"/>
            <a:ext cx="8534400" cy="7619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09600" y="0"/>
            <a:ext cx="10938933" cy="33607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095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08F51D-AEAB-4504-94C7-42038631D765}"/>
              </a:ext>
            </a:extLst>
          </p:cNvPr>
          <p:cNvSpPr/>
          <p:nvPr userDrawn="1"/>
        </p:nvSpPr>
        <p:spPr>
          <a:xfrm>
            <a:off x="0" y="4876800"/>
            <a:ext cx="12192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2A8DF-8F6B-4BCB-9C2C-47A74EC021D3}"/>
              </a:ext>
            </a:extLst>
          </p:cNvPr>
          <p:cNvSpPr txBox="1"/>
          <p:nvPr userDrawn="1"/>
        </p:nvSpPr>
        <p:spPr>
          <a:xfrm>
            <a:off x="609600" y="1447801"/>
            <a:ext cx="10871200" cy="209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>
                <a:solidFill>
                  <a:srgbClr val="71B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endParaRPr lang="en-US" altLang="en-US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>
                <a:solidFill>
                  <a:srgbClr val="BFBFBF"/>
                </a:solidFill>
              </a:rPr>
              <a:t>For the most up-to-date information please </a:t>
            </a:r>
            <a:br>
              <a:rPr lang="en-US" altLang="en-US" sz="2400">
                <a:solidFill>
                  <a:srgbClr val="BFBFBF"/>
                </a:solidFill>
              </a:rPr>
            </a:br>
            <a:r>
              <a:rPr lang="en-US" altLang="en-US" sz="2400">
                <a:solidFill>
                  <a:srgbClr val="BFBFBF"/>
                </a:solidFill>
              </a:rPr>
              <a:t>visit the American Concrete Institute at:</a:t>
            </a:r>
          </a:p>
          <a:p>
            <a:pPr algn="ctr" eaLnBrk="1" hangingPunct="1">
              <a:defRPr/>
            </a:pPr>
            <a:r>
              <a:rPr lang="en-US" altLang="en-US" sz="2400">
                <a:solidFill>
                  <a:schemeClr val="bg1"/>
                </a:solidFill>
              </a:rPr>
              <a:t>www.concrete.org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251CA1-D28A-47EB-9236-4956A6A260F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BC7C8C-6B62-4345-B3C5-BACB7B678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55709" y="5084064"/>
            <a:ext cx="3548444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622EE-4A26-4992-8866-7E64C1F02CF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4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FFC97-8DE8-4ECB-B859-EE53C7D4F69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10972800" cy="3124201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09600" y="1417639"/>
            <a:ext cx="8534400" cy="6095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8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CE6956-6A20-4BE4-9925-929D462AD20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rgbClr val="51B848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607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90800"/>
            <a:ext cx="10363200" cy="769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016000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657600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6299200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8989484" y="1295400"/>
            <a:ext cx="23368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193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7C7F1B-7431-49CC-9FDE-FE1691DAD93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933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4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E5CD6F-B1AA-4577-969A-E153EB2968D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14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Autofit/>
          </a:bodyPr>
          <a:lstStyle>
            <a:lvl1pPr marL="0" indent="0">
              <a:buNone/>
              <a:defRPr sz="16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0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D786E6-2C29-416A-A9DC-EFA2B3BFE72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43051"/>
            <a:ext cx="6815667" cy="4462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43050"/>
            <a:ext cx="4011084" cy="4400550"/>
          </a:xfrm>
        </p:spPr>
        <p:txBody>
          <a:bodyPr>
            <a:normAutofit/>
          </a:bodyPr>
          <a:lstStyle>
            <a:lvl1pPr marL="0" indent="0">
              <a:buNone/>
              <a:defRPr sz="1800" cap="none">
                <a:solidFill>
                  <a:srgbClr val="43BA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593EA-2C43-4E3E-ADBC-C925EA961C9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1007"/>
            <a:ext cx="5503333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000" y="1600200"/>
            <a:ext cx="5842000" cy="3319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267745"/>
            <a:ext cx="5503333" cy="7286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1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12AE5C-B486-401A-B1E4-D1AF5DAAD07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9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39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762BD1-AA5E-4C3F-9353-BC6A138D0321}"/>
              </a:ext>
            </a:extLst>
          </p:cNvPr>
          <p:cNvSpPr/>
          <p:nvPr userDrawn="1"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C0158-3DB3-4C43-8743-031AE4E1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29B7CC1-911B-4011-B2AD-03EB7FAA9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5DD837-CF6A-B61E-4C50-14904D325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0606" t="28758" r="8586" b="47713"/>
          <a:stretch/>
        </p:blipFill>
        <p:spPr>
          <a:xfrm>
            <a:off x="76200" y="5791200"/>
            <a:ext cx="4343400" cy="9772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pitchFamily="-110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9pPr>
    </p:titleStyle>
    <p:bodyStyle>
      <a:lvl1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1pPr>
      <a:lvl2pPr marL="800100" indent="-3937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defRPr sz="2800" kern="1200">
          <a:solidFill>
            <a:srgbClr val="C6C7C8"/>
          </a:solidFill>
          <a:latin typeface="+mn-lt"/>
          <a:ea typeface="ＭＳ Ｐゴシック" pitchFamily="-110" charset="-128"/>
          <a:cs typeface="+mn-cs"/>
        </a:defRPr>
      </a:lvl2pPr>
      <a:lvl3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B848"/>
        </a:buClr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3pPr>
      <a:lvl4pPr marL="571500" indent="-1651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4pPr>
      <a:lvl5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DCA9-A333-4FAA-82BC-AB397FEC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782B8964-ACAE-4B11-803C-2DCBE346C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31AB2D80-7CBA-4526-A238-1E246F72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21342" r="-4140" b="29652"/>
          <a:stretch>
            <a:fillRect/>
          </a:stretch>
        </p:blipFill>
        <p:spPr bwMode="auto">
          <a:xfrm>
            <a:off x="6054726" y="276226"/>
            <a:ext cx="5927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2 ACI Adjusted - Copy.jpg">
            <a:extLst>
              <a:ext uri="{FF2B5EF4-FFF2-40B4-BE49-F238E27FC236}">
                <a16:creationId xmlns:a16="http://schemas.microsoft.com/office/drawing/2014/main" id="{73DF6281-6AAA-44BF-A0E5-CD43E74D3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6897"/>
          <a:stretch>
            <a:fillRect/>
          </a:stretch>
        </p:blipFill>
        <p:spPr bwMode="auto">
          <a:xfrm>
            <a:off x="1490662" y="0"/>
            <a:ext cx="4370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AED8-4C81-4BCA-9DE0-624C5FF87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16DA4869-47B5-4F96-95CE-7278B6D87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173A5610-3371-444B-80C3-AD9CAD281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0435"/>
          <a:stretch>
            <a:fillRect/>
          </a:stretch>
        </p:blipFill>
        <p:spPr bwMode="auto">
          <a:xfrm>
            <a:off x="1752601" y="428626"/>
            <a:ext cx="48244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F185-D801-433E-9EC1-A9409895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05DA38EB-08DE-4716-B8CE-C4489FF47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A498C091-5EB9-487D-9B55-334861B8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0435"/>
          <a:stretch>
            <a:fillRect/>
          </a:stretch>
        </p:blipFill>
        <p:spPr bwMode="auto">
          <a:xfrm>
            <a:off x="3495675" y="381001"/>
            <a:ext cx="506253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7CABBC-CE38-4B1F-B177-C43E0D0546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ffectLst>
            <a:outerShdw blurRad="152400" dist="76200" dir="6060016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  <p:sp>
        <p:nvSpPr>
          <p:cNvPr id="16387" name="Content Placeholder 16">
            <a:extLst>
              <a:ext uri="{FF2B5EF4-FFF2-40B4-BE49-F238E27FC236}">
                <a16:creationId xmlns:a16="http://schemas.microsoft.com/office/drawing/2014/main" id="{3FBFF348-090B-4919-8BE5-4840E54F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lvl="1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lvl="3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E619D0-C5FB-48B4-8454-4564981D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16312854-E6F3-4414-9252-6ED01BEFE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</p:txBody>
      </p:sp>
      <p:pic>
        <p:nvPicPr>
          <p:cNvPr id="17412" name="Picture Placeholder 11" descr="120110984.jpg">
            <a:extLst>
              <a:ext uri="{FF2B5EF4-FFF2-40B4-BE49-F238E27FC236}">
                <a16:creationId xmlns:a16="http://schemas.microsoft.com/office/drawing/2014/main" id="{2A85EAD1-48A3-4594-9E79-17E7E2867E5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8" b="-2328"/>
          <a:stretch>
            <a:fillRect/>
          </a:stretch>
        </p:blipFill>
        <p:spPr>
          <a:noFill/>
        </p:spPr>
      </p:pic>
      <p:pic>
        <p:nvPicPr>
          <p:cNvPr id="17413" name="Picture Placeholder 12" descr="142575529.jpg">
            <a:extLst>
              <a:ext uri="{FF2B5EF4-FFF2-40B4-BE49-F238E27FC236}">
                <a16:creationId xmlns:a16="http://schemas.microsoft.com/office/drawing/2014/main" id="{E4521F9A-E35A-4DAB-B032-9F99D7A6F0B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-2174"/>
          <a:stretch>
            <a:fillRect/>
          </a:stretch>
        </p:blipFill>
        <p:spPr>
          <a:noFill/>
        </p:spPr>
      </p:pic>
      <p:pic>
        <p:nvPicPr>
          <p:cNvPr id="17414" name="Picture Placeholder 13" descr="140193958.jpg">
            <a:extLst>
              <a:ext uri="{FF2B5EF4-FFF2-40B4-BE49-F238E27FC236}">
                <a16:creationId xmlns:a16="http://schemas.microsoft.com/office/drawing/2014/main" id="{2C5E2714-90FF-462B-B370-4DFC6C17C44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-2174"/>
          <a:stretch>
            <a:fillRect/>
          </a:stretch>
        </p:blipFill>
        <p:spPr>
          <a:noFill/>
        </p:spPr>
      </p:pic>
      <p:pic>
        <p:nvPicPr>
          <p:cNvPr id="17415" name="Picture Placeholder 14" descr="128509694.jpg">
            <a:extLst>
              <a:ext uri="{FF2B5EF4-FFF2-40B4-BE49-F238E27FC236}">
                <a16:creationId xmlns:a16="http://schemas.microsoft.com/office/drawing/2014/main" id="{F5C4A891-85E6-44A6-B059-EAA2406311A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" b="-3584"/>
          <a:stretch>
            <a:fillRect/>
          </a:stretch>
        </p:blipFill>
        <p:spPr>
          <a:noFill/>
        </p:spPr>
      </p:pic>
      <p:sp>
        <p:nvSpPr>
          <p:cNvPr id="17416" name="TextBox 8">
            <a:extLst>
              <a:ext uri="{FF2B5EF4-FFF2-40B4-BE49-F238E27FC236}">
                <a16:creationId xmlns:a16="http://schemas.microsoft.com/office/drawing/2014/main" id="{2A453E17-A109-4175-AB3D-532F9BCF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4478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E0A4B02E-315F-4426-B18E-EA36378D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478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7418" name="TextBox 10">
            <a:extLst>
              <a:ext uri="{FF2B5EF4-FFF2-40B4-BE49-F238E27FC236}">
                <a16:creationId xmlns:a16="http://schemas.microsoft.com/office/drawing/2014/main" id="{C4E7074F-D43E-41AF-A294-AF137F22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4478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7419" name="TextBox 15">
            <a:extLst>
              <a:ext uri="{FF2B5EF4-FFF2-40B4-BE49-F238E27FC236}">
                <a16:creationId xmlns:a16="http://schemas.microsoft.com/office/drawing/2014/main" id="{CA041965-D1E4-4A91-B8AD-982A312E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438275"/>
            <a:ext cx="148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8">
            <a:extLst>
              <a:ext uri="{FF2B5EF4-FFF2-40B4-BE49-F238E27FC236}">
                <a16:creationId xmlns:a16="http://schemas.microsoft.com/office/drawing/2014/main" id="{0388CBBE-876D-4ECF-93F9-9936D380B6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marL="406400" lvl="1" indent="0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marL="406400" lvl="3" indent="0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9">
            <a:extLst>
              <a:ext uri="{FF2B5EF4-FFF2-40B4-BE49-F238E27FC236}">
                <a16:creationId xmlns:a16="http://schemas.microsoft.com/office/drawing/2014/main" id="{A8C27693-85E7-4828-AB53-472615C2CB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marL="406400" lvl="1" indent="0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marL="406400" lvl="3" indent="0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BB7AE5-4D4C-429E-927E-A50C040062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-17463"/>
            <a:ext cx="9144000" cy="1143001"/>
          </a:xfrm>
          <a:effectLst>
            <a:outerShdw blurRad="152400" dist="76201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8">
            <a:extLst>
              <a:ext uri="{FF2B5EF4-FFF2-40B4-BE49-F238E27FC236}">
                <a16:creationId xmlns:a16="http://schemas.microsoft.com/office/drawing/2014/main" id="{43FA6111-A530-4D22-B253-E9EDB59B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43200"/>
            <a:ext cx="8229600" cy="3124200"/>
          </a:xfrm>
        </p:spPr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lvl="1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lvl="3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ubtitle 9">
            <a:extLst>
              <a:ext uri="{FF2B5EF4-FFF2-40B4-BE49-F238E27FC236}">
                <a16:creationId xmlns:a16="http://schemas.microsoft.com/office/drawing/2014/main" id="{C5E14F95-62B8-453B-9796-E11C83B463C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981200" y="1417638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80531-A101-4FF3-B724-37695AEABE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ffectLst>
            <a:outerShdw blurRad="152400" dist="76201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CD4ACEB-ADBC-4C6D-B222-8FA33479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01800"/>
            <a:ext cx="4127500" cy="566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pic>
        <p:nvPicPr>
          <p:cNvPr id="20483" name="Picture Placeholder 16" descr="liquid-wall108.jpg">
            <a:extLst>
              <a:ext uri="{FF2B5EF4-FFF2-40B4-BE49-F238E27FC236}">
                <a16:creationId xmlns:a16="http://schemas.microsoft.com/office/drawing/2014/main" id="{E1A9E9B7-5013-48BA-8027-1DB9E3C8F0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1" b="-7021"/>
          <a:stretch>
            <a:fillRect/>
          </a:stretch>
        </p:blipFill>
        <p:spPr>
          <a:xfrm>
            <a:off x="6286500" y="1600201"/>
            <a:ext cx="4381500" cy="3319463"/>
          </a:xfrm>
        </p:spPr>
      </p:pic>
      <p:sp>
        <p:nvSpPr>
          <p:cNvPr id="20484" name="Text Placeholder 15">
            <a:extLst>
              <a:ext uri="{FF2B5EF4-FFF2-40B4-BE49-F238E27FC236}">
                <a16:creationId xmlns:a16="http://schemas.microsoft.com/office/drawing/2014/main" id="{D73DDE8D-C097-4745-84C9-A814AB0C7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2268538"/>
            <a:ext cx="4127500" cy="7286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  <a:p>
            <a:pPr eaLnBrk="1" hangingPunct="1"/>
            <a:endParaRPr lang="en-US" altLang="en-US">
              <a:solidFill>
                <a:srgbClr val="43BA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7BCE5AF9-5B96-4D33-8374-2E6EA73B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29972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Photo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 for Position Only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liquid-wall108.jpg">
            <a:extLst>
              <a:ext uri="{FF2B5EF4-FFF2-40B4-BE49-F238E27FC236}">
                <a16:creationId xmlns:a16="http://schemas.microsoft.com/office/drawing/2014/main" id="{CBA815C2-26E9-47F9-A268-4DF2B6FF30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" b="-175"/>
          <a:stretch>
            <a:fillRect/>
          </a:stretch>
        </p:blipFill>
        <p:spPr>
          <a:xfrm>
            <a:off x="1524000" y="0"/>
            <a:ext cx="9144000" cy="6172200"/>
          </a:xfrm>
          <a:noFill/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74FDEEA6-7F26-4B2A-AE65-84F611172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672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Placeholder Photo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Photo for Position Only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39B"/>
      </a:dk2>
      <a:lt2>
        <a:srgbClr val="EEECE1"/>
      </a:lt2>
      <a:accent1>
        <a:srgbClr val="007DC5"/>
      </a:accent1>
      <a:accent2>
        <a:srgbClr val="ED1C24"/>
      </a:accent2>
      <a:accent3>
        <a:srgbClr val="F5821F"/>
      </a:accent3>
      <a:accent4>
        <a:srgbClr val="51B848"/>
      </a:accent4>
      <a:accent5>
        <a:srgbClr val="2F2C27"/>
      </a:accent5>
      <a:accent6>
        <a:srgbClr val="71737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132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Theme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PowerPoint Presentation</vt:lpstr>
      <vt:lpstr>PowerPoint Presentation</vt:lpstr>
    </vt:vector>
  </TitlesOfParts>
  <Company>callender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Ryan M. Jay</cp:lastModifiedBy>
  <cp:revision>40</cp:revision>
  <cp:lastPrinted>2015-03-16T17:44:27Z</cp:lastPrinted>
  <dcterms:created xsi:type="dcterms:W3CDTF">2014-01-17T23:30:21Z</dcterms:created>
  <dcterms:modified xsi:type="dcterms:W3CDTF">2024-09-06T12:35:50Z</dcterms:modified>
</cp:coreProperties>
</file>