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4" d="100"/>
          <a:sy n="104" d="100"/>
        </p:scale>
        <p:origin x="-1038" y="-84"/>
      </p:cViewPr>
      <p:guideLst>
        <p:guide orient="horz" pos="2117"/>
        <p:guide pos="5456"/>
        <p:guide pos="288"/>
        <p:guide pos="2888"/>
        <p:guide pos="1592"/>
        <p:guide pos="4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D5509-7A4A-412E-B852-071CCE05D700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E7AAC-8A05-4A61-9710-1504B61FD4A2}">
      <dgm:prSet phldrT="[Text]"/>
      <dgm:spPr/>
      <dgm:t>
        <a:bodyPr/>
        <a:lstStyle/>
        <a:p>
          <a:r>
            <a:rPr lang="en-US" dirty="0" smtClean="0"/>
            <a:t>Engineers </a:t>
          </a:r>
          <a:endParaRPr lang="en-US" dirty="0"/>
        </a:p>
      </dgm:t>
    </dgm:pt>
    <dgm:pt modelId="{3A839AB3-E1D4-42EF-B7DC-0CB1965E2735}" type="parTrans" cxnId="{F8618554-21A1-4112-B9BC-B7991F08B6C4}">
      <dgm:prSet/>
      <dgm:spPr/>
      <dgm:t>
        <a:bodyPr/>
        <a:lstStyle/>
        <a:p>
          <a:endParaRPr lang="en-US"/>
        </a:p>
      </dgm:t>
    </dgm:pt>
    <dgm:pt modelId="{09CEC2BF-DC0E-4440-8CBA-C0B74C05C7C8}" type="sibTrans" cxnId="{F8618554-21A1-4112-B9BC-B7991F08B6C4}">
      <dgm:prSet/>
      <dgm:spPr/>
      <dgm:t>
        <a:bodyPr/>
        <a:lstStyle/>
        <a:p>
          <a:endParaRPr lang="en-US"/>
        </a:p>
      </dgm:t>
    </dgm:pt>
    <dgm:pt modelId="{15B84BFD-AE7F-4A89-A59F-AE02506637EA}">
      <dgm:prSet phldrT="[Text]"/>
      <dgm:spPr/>
      <dgm:t>
        <a:bodyPr/>
        <a:lstStyle/>
        <a:p>
          <a:r>
            <a:rPr lang="en-US" dirty="0" smtClean="0"/>
            <a:t>Educators</a:t>
          </a:r>
          <a:endParaRPr lang="en-US" dirty="0"/>
        </a:p>
      </dgm:t>
    </dgm:pt>
    <dgm:pt modelId="{8ECED5DF-087F-4A81-A38C-73FE5323D426}" type="parTrans" cxnId="{C740CACC-1813-48C8-89A8-71E63D3A294C}">
      <dgm:prSet/>
      <dgm:spPr/>
      <dgm:t>
        <a:bodyPr/>
        <a:lstStyle/>
        <a:p>
          <a:endParaRPr lang="en-US"/>
        </a:p>
      </dgm:t>
    </dgm:pt>
    <dgm:pt modelId="{15F8957E-B927-41D5-8E88-FA784EBD35A2}" type="sibTrans" cxnId="{C740CACC-1813-48C8-89A8-71E63D3A294C}">
      <dgm:prSet/>
      <dgm:spPr/>
      <dgm:t>
        <a:bodyPr/>
        <a:lstStyle/>
        <a:p>
          <a:endParaRPr lang="en-US"/>
        </a:p>
      </dgm:t>
    </dgm:pt>
    <dgm:pt modelId="{0143AEEB-E8D5-445D-8A43-480B2B5168C1}">
      <dgm:prSet phldrT="[Text]"/>
      <dgm:spPr/>
      <dgm:t>
        <a:bodyPr/>
        <a:lstStyle/>
        <a:p>
          <a:r>
            <a:rPr lang="en-US" dirty="0" smtClean="0"/>
            <a:t>Contractors</a:t>
          </a:r>
          <a:endParaRPr lang="en-US" dirty="0"/>
        </a:p>
      </dgm:t>
    </dgm:pt>
    <dgm:pt modelId="{AFA0F064-9839-4C2F-AC8E-95384F9A3B33}" type="parTrans" cxnId="{92284E61-444B-4B8A-AA77-71AB927575A8}">
      <dgm:prSet/>
      <dgm:spPr/>
      <dgm:t>
        <a:bodyPr/>
        <a:lstStyle/>
        <a:p>
          <a:endParaRPr lang="en-US"/>
        </a:p>
      </dgm:t>
    </dgm:pt>
    <dgm:pt modelId="{4788E356-3841-46CA-A4AD-932EB6F18FFD}" type="sibTrans" cxnId="{92284E61-444B-4B8A-AA77-71AB927575A8}">
      <dgm:prSet/>
      <dgm:spPr/>
      <dgm:t>
        <a:bodyPr/>
        <a:lstStyle/>
        <a:p>
          <a:endParaRPr lang="en-US"/>
        </a:p>
      </dgm:t>
    </dgm:pt>
    <dgm:pt modelId="{FCE9E355-0632-4C97-A286-24FCFD1B764F}">
      <dgm:prSet phldrT="[Text]"/>
      <dgm:spPr/>
      <dgm:t>
        <a:bodyPr/>
        <a:lstStyle/>
        <a:p>
          <a:r>
            <a:rPr lang="en-US" dirty="0" smtClean="0"/>
            <a:t>Architects </a:t>
          </a:r>
          <a:endParaRPr lang="en-US" dirty="0"/>
        </a:p>
      </dgm:t>
    </dgm:pt>
    <dgm:pt modelId="{BCB03207-7EAC-46FD-8A52-4D0F11D98EC9}" type="parTrans" cxnId="{DB03A09C-A3CE-4637-BF49-5C92C0DB4F75}">
      <dgm:prSet/>
      <dgm:spPr/>
      <dgm:t>
        <a:bodyPr/>
        <a:lstStyle/>
        <a:p>
          <a:endParaRPr lang="en-US"/>
        </a:p>
      </dgm:t>
    </dgm:pt>
    <dgm:pt modelId="{02E304D8-65E2-4276-A9F8-6E4C793AD80E}" type="sibTrans" cxnId="{DB03A09C-A3CE-4637-BF49-5C92C0DB4F75}">
      <dgm:prSet/>
      <dgm:spPr/>
      <dgm:t>
        <a:bodyPr/>
        <a:lstStyle/>
        <a:p>
          <a:endParaRPr lang="en-US"/>
        </a:p>
      </dgm:t>
    </dgm:pt>
    <dgm:pt modelId="{78DF68F6-9537-4C03-8AE7-C7CCE65F4E3B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284F2C08-954C-4B93-BE5B-FF2DF0C8910C}" type="parTrans" cxnId="{B99BAD0E-75DD-49CE-ABCE-0128B76F0187}">
      <dgm:prSet/>
      <dgm:spPr/>
      <dgm:t>
        <a:bodyPr/>
        <a:lstStyle/>
        <a:p>
          <a:endParaRPr lang="en-US"/>
        </a:p>
      </dgm:t>
    </dgm:pt>
    <dgm:pt modelId="{A20D509C-6DD4-4121-ACF0-641789D94C01}" type="sibTrans" cxnId="{B99BAD0E-75DD-49CE-ABCE-0128B76F0187}">
      <dgm:prSet/>
      <dgm:spPr/>
      <dgm:t>
        <a:bodyPr/>
        <a:lstStyle/>
        <a:p>
          <a:endParaRPr lang="en-US"/>
        </a:p>
      </dgm:t>
    </dgm:pt>
    <dgm:pt modelId="{84F690AB-F2FC-4AAE-AFE0-8C869D6C34F8}">
      <dgm:prSet/>
      <dgm:spPr/>
      <dgm:t>
        <a:bodyPr/>
        <a:lstStyle/>
        <a:p>
          <a:r>
            <a:rPr lang="en-US" dirty="0" smtClean="0"/>
            <a:t>Technicians</a:t>
          </a:r>
          <a:endParaRPr lang="en-US" dirty="0"/>
        </a:p>
      </dgm:t>
    </dgm:pt>
    <dgm:pt modelId="{76683311-4F0A-474E-B47C-6A28A5503765}" type="parTrans" cxnId="{9AEF591C-1367-42E5-A185-0A6D59A37925}">
      <dgm:prSet/>
      <dgm:spPr/>
      <dgm:t>
        <a:bodyPr/>
        <a:lstStyle/>
        <a:p>
          <a:endParaRPr lang="en-US"/>
        </a:p>
      </dgm:t>
    </dgm:pt>
    <dgm:pt modelId="{6DB804BA-A399-45C0-94CC-0AEEE1BC1DF6}" type="sibTrans" cxnId="{9AEF591C-1367-42E5-A185-0A6D59A37925}">
      <dgm:prSet/>
      <dgm:spPr/>
      <dgm:t>
        <a:bodyPr/>
        <a:lstStyle/>
        <a:p>
          <a:endParaRPr lang="en-US"/>
        </a:p>
      </dgm:t>
    </dgm:pt>
    <dgm:pt modelId="{6854B531-90E6-4864-971B-582C05344324}" type="pres">
      <dgm:prSet presAssocID="{24FD5509-7A4A-412E-B852-071CCE05D7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89B2ED-B12C-4394-A4DF-F742014D0EF3}" type="pres">
      <dgm:prSet presAssocID="{DC4E7AAC-8A05-4A61-9710-1504B61FD4A2}" presName="composite" presStyleCnt="0"/>
      <dgm:spPr/>
    </dgm:pt>
    <dgm:pt modelId="{0A06A2B6-90D9-4B60-9613-88DAA5F530F4}" type="pres">
      <dgm:prSet presAssocID="{DC4E7AAC-8A05-4A61-9710-1504B61FD4A2}" presName="ParentText" presStyleLbl="node1" presStyleIdx="0" presStyleCnt="6" custLinFactNeighborX="1503" custLinFactNeighborY="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1B653-7C1F-4505-AA81-D0594741C873}" type="pres">
      <dgm:prSet presAssocID="{DC4E7AAC-8A05-4A61-9710-1504B61FD4A2}" presName="Image" presStyleLbl="bgImgPlace1" presStyleIdx="0" presStyleCnt="6" custLinFactNeighborX="87" custLinFactNeighborY="3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8CB8AC4C-D9A7-49FF-AA17-BE69FB56A542}" type="pres">
      <dgm:prSet presAssocID="{DC4E7AAC-8A05-4A61-9710-1504B61FD4A2}" presName="ChildText" presStyleLbl="fgAcc1" presStyleIdx="0" presStyleCnt="0" custLinFactNeighborX="-5648" custLinFactNeighborY="-1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2DEC-9226-4FCF-99A6-5B208B61864C}" type="pres">
      <dgm:prSet presAssocID="{09CEC2BF-DC0E-4440-8CBA-C0B74C05C7C8}" presName="sibTrans" presStyleCnt="0"/>
      <dgm:spPr/>
    </dgm:pt>
    <dgm:pt modelId="{DECF9B4A-1990-440A-8EBD-4223A701789B}" type="pres">
      <dgm:prSet presAssocID="{15B84BFD-AE7F-4A89-A59F-AE02506637EA}" presName="composite" presStyleCnt="0"/>
      <dgm:spPr/>
    </dgm:pt>
    <dgm:pt modelId="{BAA198BF-41BB-4381-BF04-A258B1401867}" type="pres">
      <dgm:prSet presAssocID="{15B84BFD-AE7F-4A89-A59F-AE02506637EA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5E0FE-FC75-43E8-A5D8-4182F81B8B71}" type="pres">
      <dgm:prSet presAssocID="{15B84BFD-AE7F-4A89-A59F-AE02506637EA}" presName="Image" presStyleLbl="bgImgPlace1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7026F996-B795-4D6B-8601-4DBB7F2C730A}" type="pres">
      <dgm:prSet presAssocID="{15B84BFD-AE7F-4A89-A59F-AE02506637E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056E3-D70B-4E26-B623-E84B7CC1530B}" type="pres">
      <dgm:prSet presAssocID="{15F8957E-B927-41D5-8E88-FA784EBD35A2}" presName="sibTrans" presStyleCnt="0"/>
      <dgm:spPr/>
    </dgm:pt>
    <dgm:pt modelId="{1898D608-104D-4ED0-B354-23D51C64F48F}" type="pres">
      <dgm:prSet presAssocID="{0143AEEB-E8D5-445D-8A43-480B2B5168C1}" presName="composite" presStyleCnt="0"/>
      <dgm:spPr/>
    </dgm:pt>
    <dgm:pt modelId="{24C071ED-5117-470E-93BF-6C2E2DA7CF52}" type="pres">
      <dgm:prSet presAssocID="{0143AEEB-E8D5-445D-8A43-480B2B5168C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EAC76-C527-4540-856E-CA79FE1021B4}" type="pres">
      <dgm:prSet presAssocID="{0143AEEB-E8D5-445D-8A43-480B2B5168C1}" presName="Image" presStyleLbl="bgImgPlace1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6C735178-97EB-4A0E-B6BA-0782CFC0417F}" type="pres">
      <dgm:prSet presAssocID="{0143AEEB-E8D5-445D-8A43-480B2B5168C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B070B-DA41-4A47-A75A-27A4F45942E8}" type="pres">
      <dgm:prSet presAssocID="{4788E356-3841-46CA-A4AD-932EB6F18FFD}" presName="sibTrans" presStyleCnt="0"/>
      <dgm:spPr/>
    </dgm:pt>
    <dgm:pt modelId="{B6EB1CFA-96FF-4D72-96BE-9B48F5C59E3E}" type="pres">
      <dgm:prSet presAssocID="{FCE9E355-0632-4C97-A286-24FCFD1B764F}" presName="composite" presStyleCnt="0"/>
      <dgm:spPr/>
    </dgm:pt>
    <dgm:pt modelId="{237F194E-1D35-42DB-BCAD-7D3D8F7A1416}" type="pres">
      <dgm:prSet presAssocID="{FCE9E355-0632-4C97-A286-24FCFD1B764F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FA0B7-D172-4699-A807-7E673A3E3471}" type="pres">
      <dgm:prSet presAssocID="{FCE9E355-0632-4C97-A286-24FCFD1B764F}" presName="Image" presStyleLbl="bgImgPlace1" presStyleIdx="3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CFA1E595-2CAB-44E4-A73D-96BD1FB66CAE}" type="pres">
      <dgm:prSet presAssocID="{FCE9E355-0632-4C97-A286-24FCFD1B764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A0F46E9C-882D-47ED-9352-244C0C2F5148}" type="pres">
      <dgm:prSet presAssocID="{02E304D8-65E2-4276-A9F8-6E4C793AD80E}" presName="sibTrans" presStyleCnt="0"/>
      <dgm:spPr/>
    </dgm:pt>
    <dgm:pt modelId="{3AD08A60-EAB6-456E-9E12-3A5C275E258D}" type="pres">
      <dgm:prSet presAssocID="{78DF68F6-9537-4C03-8AE7-C7CCE65F4E3B}" presName="composite" presStyleCnt="0"/>
      <dgm:spPr/>
    </dgm:pt>
    <dgm:pt modelId="{03C9C001-FEFE-405E-9363-0A09AD24C3C3}" type="pres">
      <dgm:prSet presAssocID="{78DF68F6-9537-4C03-8AE7-C7CCE65F4E3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620AA-4437-4C9A-B5B8-943A3881EDD5}" type="pres">
      <dgm:prSet presAssocID="{78DF68F6-9537-4C03-8AE7-C7CCE65F4E3B}" presName="Image" presStyleLbl="bgImgPlace1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4DD3E83-4A09-4887-8650-6E22A484AFA2}" type="pres">
      <dgm:prSet presAssocID="{78DF68F6-9537-4C03-8AE7-C7CCE65F4E3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38A7028C-CB7D-46BD-94FE-FD59CFCEB01E}" type="pres">
      <dgm:prSet presAssocID="{A20D509C-6DD4-4121-ACF0-641789D94C01}" presName="sibTrans" presStyleCnt="0"/>
      <dgm:spPr/>
    </dgm:pt>
    <dgm:pt modelId="{CA60E4CB-65E4-4393-AC62-941B0F3228CD}" type="pres">
      <dgm:prSet presAssocID="{84F690AB-F2FC-4AAE-AFE0-8C869D6C34F8}" presName="composite" presStyleCnt="0"/>
      <dgm:spPr/>
    </dgm:pt>
    <dgm:pt modelId="{C08DC977-585E-456F-BB1A-1E018F11D70E}" type="pres">
      <dgm:prSet presAssocID="{84F690AB-F2FC-4AAE-AFE0-8C869D6C34F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163B3-D79F-4AB3-9680-895C354A9466}" type="pres">
      <dgm:prSet presAssocID="{84F690AB-F2FC-4AAE-AFE0-8C869D6C34F8}" presName="Image" presStyleLbl="bgImgPlace1" presStyleIdx="5" presStyleCnt="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1EA179A-4785-4F42-B063-4B6735D8D365}" type="pres">
      <dgm:prSet presAssocID="{84F690AB-F2FC-4AAE-AFE0-8C869D6C34F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2AD26FF-0FFC-4142-A09B-F2FEFFCC040B}" type="presOf" srcId="{78DF68F6-9537-4C03-8AE7-C7CCE65F4E3B}" destId="{03C9C001-FEFE-405E-9363-0A09AD24C3C3}" srcOrd="0" destOrd="0" presId="urn:microsoft.com/office/officeart/2008/layout/TitledPictureBlocks"/>
    <dgm:cxn modelId="{4DB6E467-9A0D-4D42-855C-C225F881589E}" type="presOf" srcId="{0143AEEB-E8D5-445D-8A43-480B2B5168C1}" destId="{24C071ED-5117-470E-93BF-6C2E2DA7CF52}" srcOrd="0" destOrd="0" presId="urn:microsoft.com/office/officeart/2008/layout/TitledPictureBlocks"/>
    <dgm:cxn modelId="{B99BAD0E-75DD-49CE-ABCE-0128B76F0187}" srcId="{24FD5509-7A4A-412E-B852-071CCE05D700}" destId="{78DF68F6-9537-4C03-8AE7-C7CCE65F4E3B}" srcOrd="4" destOrd="0" parTransId="{284F2C08-954C-4B93-BE5B-FF2DF0C8910C}" sibTransId="{A20D509C-6DD4-4121-ACF0-641789D94C01}"/>
    <dgm:cxn modelId="{DB03A09C-A3CE-4637-BF49-5C92C0DB4F75}" srcId="{24FD5509-7A4A-412E-B852-071CCE05D700}" destId="{FCE9E355-0632-4C97-A286-24FCFD1B764F}" srcOrd="3" destOrd="0" parTransId="{BCB03207-7EAC-46FD-8A52-4D0F11D98EC9}" sibTransId="{02E304D8-65E2-4276-A9F8-6E4C793AD80E}"/>
    <dgm:cxn modelId="{C740CACC-1813-48C8-89A8-71E63D3A294C}" srcId="{24FD5509-7A4A-412E-B852-071CCE05D700}" destId="{15B84BFD-AE7F-4A89-A59F-AE02506637EA}" srcOrd="1" destOrd="0" parTransId="{8ECED5DF-087F-4A81-A38C-73FE5323D426}" sibTransId="{15F8957E-B927-41D5-8E88-FA784EBD35A2}"/>
    <dgm:cxn modelId="{F8618554-21A1-4112-B9BC-B7991F08B6C4}" srcId="{24FD5509-7A4A-412E-B852-071CCE05D700}" destId="{DC4E7AAC-8A05-4A61-9710-1504B61FD4A2}" srcOrd="0" destOrd="0" parTransId="{3A839AB3-E1D4-42EF-B7DC-0CB1965E2735}" sibTransId="{09CEC2BF-DC0E-4440-8CBA-C0B74C05C7C8}"/>
    <dgm:cxn modelId="{DC430011-680D-49E1-89D0-93D5CD0C0D43}" type="presOf" srcId="{15B84BFD-AE7F-4A89-A59F-AE02506637EA}" destId="{BAA198BF-41BB-4381-BF04-A258B1401867}" srcOrd="0" destOrd="0" presId="urn:microsoft.com/office/officeart/2008/layout/TitledPictureBlocks"/>
    <dgm:cxn modelId="{760C1BF4-4816-4604-838A-768765276109}" type="presOf" srcId="{FCE9E355-0632-4C97-A286-24FCFD1B764F}" destId="{237F194E-1D35-42DB-BCAD-7D3D8F7A1416}" srcOrd="0" destOrd="0" presId="urn:microsoft.com/office/officeart/2008/layout/TitledPictureBlocks"/>
    <dgm:cxn modelId="{9AEF591C-1367-42E5-A185-0A6D59A37925}" srcId="{24FD5509-7A4A-412E-B852-071CCE05D700}" destId="{84F690AB-F2FC-4AAE-AFE0-8C869D6C34F8}" srcOrd="5" destOrd="0" parTransId="{76683311-4F0A-474E-B47C-6A28A5503765}" sibTransId="{6DB804BA-A399-45C0-94CC-0AEEE1BC1DF6}"/>
    <dgm:cxn modelId="{F8CB0B24-B92E-4494-9C11-5BA949C631FE}" type="presOf" srcId="{84F690AB-F2FC-4AAE-AFE0-8C869D6C34F8}" destId="{C08DC977-585E-456F-BB1A-1E018F11D70E}" srcOrd="0" destOrd="0" presId="urn:microsoft.com/office/officeart/2008/layout/TitledPictureBlocks"/>
    <dgm:cxn modelId="{F5656A60-743F-4FA5-ABB5-11DC2BEB93D9}" type="presOf" srcId="{24FD5509-7A4A-412E-B852-071CCE05D700}" destId="{6854B531-90E6-4864-971B-582C05344324}" srcOrd="0" destOrd="0" presId="urn:microsoft.com/office/officeart/2008/layout/TitledPictureBlocks"/>
    <dgm:cxn modelId="{92284E61-444B-4B8A-AA77-71AB927575A8}" srcId="{24FD5509-7A4A-412E-B852-071CCE05D700}" destId="{0143AEEB-E8D5-445D-8A43-480B2B5168C1}" srcOrd="2" destOrd="0" parTransId="{AFA0F064-9839-4C2F-AC8E-95384F9A3B33}" sibTransId="{4788E356-3841-46CA-A4AD-932EB6F18FFD}"/>
    <dgm:cxn modelId="{09D466AF-7734-4E92-82D0-4D5EFADBA74A}" type="presOf" srcId="{DC4E7AAC-8A05-4A61-9710-1504B61FD4A2}" destId="{0A06A2B6-90D9-4B60-9613-88DAA5F530F4}" srcOrd="0" destOrd="0" presId="urn:microsoft.com/office/officeart/2008/layout/TitledPictureBlocks"/>
    <dgm:cxn modelId="{913C1FDE-D30E-44C2-A30F-BB9630E70465}" type="presParOf" srcId="{6854B531-90E6-4864-971B-582C05344324}" destId="{4989B2ED-B12C-4394-A4DF-F742014D0EF3}" srcOrd="0" destOrd="0" presId="urn:microsoft.com/office/officeart/2008/layout/TitledPictureBlocks"/>
    <dgm:cxn modelId="{864C5EC8-364A-4B5E-8584-D9BFD58688EA}" type="presParOf" srcId="{4989B2ED-B12C-4394-A4DF-F742014D0EF3}" destId="{0A06A2B6-90D9-4B60-9613-88DAA5F530F4}" srcOrd="0" destOrd="0" presId="urn:microsoft.com/office/officeart/2008/layout/TitledPictureBlocks"/>
    <dgm:cxn modelId="{A3FDB34F-9141-4D22-A54B-C1456B09DFEB}" type="presParOf" srcId="{4989B2ED-B12C-4394-A4DF-F742014D0EF3}" destId="{7191B653-7C1F-4505-AA81-D0594741C873}" srcOrd="1" destOrd="0" presId="urn:microsoft.com/office/officeart/2008/layout/TitledPictureBlocks"/>
    <dgm:cxn modelId="{C1E5A805-71F4-4273-8E0D-FC00E59E0AD0}" type="presParOf" srcId="{4989B2ED-B12C-4394-A4DF-F742014D0EF3}" destId="{8CB8AC4C-D9A7-49FF-AA17-BE69FB56A542}" srcOrd="2" destOrd="0" presId="urn:microsoft.com/office/officeart/2008/layout/TitledPictureBlocks"/>
    <dgm:cxn modelId="{DEBADA89-345D-4479-A0FD-7172D5B56E0A}" type="presParOf" srcId="{6854B531-90E6-4864-971B-582C05344324}" destId="{CEDE2DEC-9226-4FCF-99A6-5B208B61864C}" srcOrd="1" destOrd="0" presId="urn:microsoft.com/office/officeart/2008/layout/TitledPictureBlocks"/>
    <dgm:cxn modelId="{97A4A2BE-322B-45F5-96AF-4144E8A7A912}" type="presParOf" srcId="{6854B531-90E6-4864-971B-582C05344324}" destId="{DECF9B4A-1990-440A-8EBD-4223A701789B}" srcOrd="2" destOrd="0" presId="urn:microsoft.com/office/officeart/2008/layout/TitledPictureBlocks"/>
    <dgm:cxn modelId="{6624715F-5686-4C17-A904-1FD0B4B437EC}" type="presParOf" srcId="{DECF9B4A-1990-440A-8EBD-4223A701789B}" destId="{BAA198BF-41BB-4381-BF04-A258B1401867}" srcOrd="0" destOrd="0" presId="urn:microsoft.com/office/officeart/2008/layout/TitledPictureBlocks"/>
    <dgm:cxn modelId="{E4413486-29E1-46E9-BEC3-8B972FC1BFCA}" type="presParOf" srcId="{DECF9B4A-1990-440A-8EBD-4223A701789B}" destId="{A665E0FE-FC75-43E8-A5D8-4182F81B8B71}" srcOrd="1" destOrd="0" presId="urn:microsoft.com/office/officeart/2008/layout/TitledPictureBlocks"/>
    <dgm:cxn modelId="{23087950-AAA8-45E8-BE8B-796964C78C6F}" type="presParOf" srcId="{DECF9B4A-1990-440A-8EBD-4223A701789B}" destId="{7026F996-B795-4D6B-8601-4DBB7F2C730A}" srcOrd="2" destOrd="0" presId="urn:microsoft.com/office/officeart/2008/layout/TitledPictureBlocks"/>
    <dgm:cxn modelId="{116978E7-9BCF-4654-B6FE-B3426F5D95EF}" type="presParOf" srcId="{6854B531-90E6-4864-971B-582C05344324}" destId="{C31056E3-D70B-4E26-B623-E84B7CC1530B}" srcOrd="3" destOrd="0" presId="urn:microsoft.com/office/officeart/2008/layout/TitledPictureBlocks"/>
    <dgm:cxn modelId="{7CA2CEDC-4F23-471E-A613-1FF0DEE194C8}" type="presParOf" srcId="{6854B531-90E6-4864-971B-582C05344324}" destId="{1898D608-104D-4ED0-B354-23D51C64F48F}" srcOrd="4" destOrd="0" presId="urn:microsoft.com/office/officeart/2008/layout/TitledPictureBlocks"/>
    <dgm:cxn modelId="{A1535B79-3070-4B36-9B4C-697A307EDBDE}" type="presParOf" srcId="{1898D608-104D-4ED0-B354-23D51C64F48F}" destId="{24C071ED-5117-470E-93BF-6C2E2DA7CF52}" srcOrd="0" destOrd="0" presId="urn:microsoft.com/office/officeart/2008/layout/TitledPictureBlocks"/>
    <dgm:cxn modelId="{FA138534-2EBF-4195-AED4-BFAE4AF78F5B}" type="presParOf" srcId="{1898D608-104D-4ED0-B354-23D51C64F48F}" destId="{B22EAC76-C527-4540-856E-CA79FE1021B4}" srcOrd="1" destOrd="0" presId="urn:microsoft.com/office/officeart/2008/layout/TitledPictureBlocks"/>
    <dgm:cxn modelId="{2164A0A7-A794-479D-9284-C2C83F71AFAF}" type="presParOf" srcId="{1898D608-104D-4ED0-B354-23D51C64F48F}" destId="{6C735178-97EB-4A0E-B6BA-0782CFC0417F}" srcOrd="2" destOrd="0" presId="urn:microsoft.com/office/officeart/2008/layout/TitledPictureBlocks"/>
    <dgm:cxn modelId="{AF60B36B-787A-48D1-8D09-97A94A8C1961}" type="presParOf" srcId="{6854B531-90E6-4864-971B-582C05344324}" destId="{2ABB070B-DA41-4A47-A75A-27A4F45942E8}" srcOrd="5" destOrd="0" presId="urn:microsoft.com/office/officeart/2008/layout/TitledPictureBlocks"/>
    <dgm:cxn modelId="{6269D420-86F8-430A-96D1-42588717E8F2}" type="presParOf" srcId="{6854B531-90E6-4864-971B-582C05344324}" destId="{B6EB1CFA-96FF-4D72-96BE-9B48F5C59E3E}" srcOrd="6" destOrd="0" presId="urn:microsoft.com/office/officeart/2008/layout/TitledPictureBlocks"/>
    <dgm:cxn modelId="{05E1F4D0-3013-4E33-B2B7-33D2E96A70EE}" type="presParOf" srcId="{B6EB1CFA-96FF-4D72-96BE-9B48F5C59E3E}" destId="{237F194E-1D35-42DB-BCAD-7D3D8F7A1416}" srcOrd="0" destOrd="0" presId="urn:microsoft.com/office/officeart/2008/layout/TitledPictureBlocks"/>
    <dgm:cxn modelId="{9704EBD8-1D32-4948-800D-8035DD2DFA0F}" type="presParOf" srcId="{B6EB1CFA-96FF-4D72-96BE-9B48F5C59E3E}" destId="{6D4FA0B7-D172-4699-A807-7E673A3E3471}" srcOrd="1" destOrd="0" presId="urn:microsoft.com/office/officeart/2008/layout/TitledPictureBlocks"/>
    <dgm:cxn modelId="{1B9F21DD-ABCF-4608-98B6-4C62DED57B71}" type="presParOf" srcId="{B6EB1CFA-96FF-4D72-96BE-9B48F5C59E3E}" destId="{CFA1E595-2CAB-44E4-A73D-96BD1FB66CAE}" srcOrd="2" destOrd="0" presId="urn:microsoft.com/office/officeart/2008/layout/TitledPictureBlocks"/>
    <dgm:cxn modelId="{6847BC34-010B-453D-BE88-2E108C7F8A36}" type="presParOf" srcId="{6854B531-90E6-4864-971B-582C05344324}" destId="{A0F46E9C-882D-47ED-9352-244C0C2F5148}" srcOrd="7" destOrd="0" presId="urn:microsoft.com/office/officeart/2008/layout/TitledPictureBlocks"/>
    <dgm:cxn modelId="{1D532AD7-91D5-4183-B78F-C24982F86011}" type="presParOf" srcId="{6854B531-90E6-4864-971B-582C05344324}" destId="{3AD08A60-EAB6-456E-9E12-3A5C275E258D}" srcOrd="8" destOrd="0" presId="urn:microsoft.com/office/officeart/2008/layout/TitledPictureBlocks"/>
    <dgm:cxn modelId="{B0EDF203-1E95-4C8A-B5E9-F4BDF30EDBC8}" type="presParOf" srcId="{3AD08A60-EAB6-456E-9E12-3A5C275E258D}" destId="{03C9C001-FEFE-405E-9363-0A09AD24C3C3}" srcOrd="0" destOrd="0" presId="urn:microsoft.com/office/officeart/2008/layout/TitledPictureBlocks"/>
    <dgm:cxn modelId="{B4898E61-0CAA-4797-BC51-EEAD439BBCE8}" type="presParOf" srcId="{3AD08A60-EAB6-456E-9E12-3A5C275E258D}" destId="{6BC620AA-4437-4C9A-B5B8-943A3881EDD5}" srcOrd="1" destOrd="0" presId="urn:microsoft.com/office/officeart/2008/layout/TitledPictureBlocks"/>
    <dgm:cxn modelId="{6311C283-120D-4365-B26A-00A26FDE448B}" type="presParOf" srcId="{3AD08A60-EAB6-456E-9E12-3A5C275E258D}" destId="{04DD3E83-4A09-4887-8650-6E22A484AFA2}" srcOrd="2" destOrd="0" presId="urn:microsoft.com/office/officeart/2008/layout/TitledPictureBlocks"/>
    <dgm:cxn modelId="{732DA9E6-A8EA-47DE-B1FC-997CA7A69F79}" type="presParOf" srcId="{6854B531-90E6-4864-971B-582C05344324}" destId="{38A7028C-CB7D-46BD-94FE-FD59CFCEB01E}" srcOrd="9" destOrd="0" presId="urn:microsoft.com/office/officeart/2008/layout/TitledPictureBlocks"/>
    <dgm:cxn modelId="{5B492B12-6AA0-4E6F-A8E7-ABA218999AE4}" type="presParOf" srcId="{6854B531-90E6-4864-971B-582C05344324}" destId="{CA60E4CB-65E4-4393-AC62-941B0F3228CD}" srcOrd="10" destOrd="0" presId="urn:microsoft.com/office/officeart/2008/layout/TitledPictureBlocks"/>
    <dgm:cxn modelId="{CB3B915C-DF9B-4FA9-A370-5812D60BA8D3}" type="presParOf" srcId="{CA60E4CB-65E4-4393-AC62-941B0F3228CD}" destId="{C08DC977-585E-456F-BB1A-1E018F11D70E}" srcOrd="0" destOrd="0" presId="urn:microsoft.com/office/officeart/2008/layout/TitledPictureBlocks"/>
    <dgm:cxn modelId="{2E41305E-71BA-442D-8599-0DEBBDB2BD51}" type="presParOf" srcId="{CA60E4CB-65E4-4393-AC62-941B0F3228CD}" destId="{53F163B3-D79F-4AB3-9680-895C354A9466}" srcOrd="1" destOrd="0" presId="urn:microsoft.com/office/officeart/2008/layout/TitledPictureBlocks"/>
    <dgm:cxn modelId="{E7F8DD11-6884-466F-9DF5-7616A1B6C741}" type="presParOf" srcId="{CA60E4CB-65E4-4393-AC62-941B0F3228CD}" destId="{11EA179A-4785-4F42-B063-4B6735D8D36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E688A-F0BA-4A6C-AAED-259E6D18A2C2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</dgm:pt>
    <dgm:pt modelId="{E1D1C5F5-2691-4223-A1DF-9EC3D4734E6A}">
      <dgm:prSet phldrT="[Text]" custT="1"/>
      <dgm:spPr/>
      <dgm:t>
        <a:bodyPr/>
        <a:lstStyle/>
        <a:p>
          <a:r>
            <a:rPr lang="en-US" sz="2400" dirty="0" smtClean="0"/>
            <a:t>Individual</a:t>
          </a:r>
        </a:p>
        <a:p>
          <a:endParaRPr lang="en-US" sz="2400" dirty="0" smtClean="0"/>
        </a:p>
        <a:p>
          <a:r>
            <a:rPr lang="en-US" sz="2400" dirty="0" smtClean="0"/>
            <a:t>Young Professional</a:t>
          </a:r>
          <a:endParaRPr lang="en-US" sz="2400" dirty="0"/>
        </a:p>
      </dgm:t>
    </dgm:pt>
    <dgm:pt modelId="{B45F0C2E-174C-451B-9B53-A4CE04C40A37}" type="parTrans" cxnId="{FDC4D656-5DBB-4578-8F41-66543C17B318}">
      <dgm:prSet/>
      <dgm:spPr/>
      <dgm:t>
        <a:bodyPr/>
        <a:lstStyle/>
        <a:p>
          <a:endParaRPr lang="en-US"/>
        </a:p>
      </dgm:t>
    </dgm:pt>
    <dgm:pt modelId="{D9DA7633-08C5-420C-B41B-ACCA8570C6A6}" type="sibTrans" cxnId="{FDC4D656-5DBB-4578-8F41-66543C17B318}">
      <dgm:prSet/>
      <dgm:spPr/>
      <dgm:t>
        <a:bodyPr/>
        <a:lstStyle/>
        <a:p>
          <a:endParaRPr lang="en-US"/>
        </a:p>
      </dgm:t>
    </dgm:pt>
    <dgm:pt modelId="{15EC6DA3-80EA-4F37-AA59-8DFD25E4DDBC}">
      <dgm:prSet phldrT="[Text]"/>
      <dgm:spPr/>
      <dgm:t>
        <a:bodyPr/>
        <a:lstStyle/>
        <a:p>
          <a:r>
            <a:rPr lang="en-US" dirty="0" smtClean="0"/>
            <a:t>FREE</a:t>
          </a:r>
        </a:p>
        <a:p>
          <a:endParaRPr lang="en-US" dirty="0" smtClean="0"/>
        </a:p>
        <a:p>
          <a:r>
            <a:rPr lang="en-US" dirty="0" smtClean="0"/>
            <a:t>Student </a:t>
          </a:r>
        </a:p>
        <a:p>
          <a:r>
            <a:rPr lang="en-US" dirty="0" smtClean="0"/>
            <a:t>Membership</a:t>
          </a:r>
          <a:endParaRPr lang="en-US" dirty="0"/>
        </a:p>
      </dgm:t>
    </dgm:pt>
    <dgm:pt modelId="{0FF39B6B-506A-4AF2-86C1-3CA7981A2D1B}" type="parTrans" cxnId="{820CDDC2-9A79-4EF6-9A2E-D70AEEE04FE5}">
      <dgm:prSet/>
      <dgm:spPr/>
      <dgm:t>
        <a:bodyPr/>
        <a:lstStyle/>
        <a:p>
          <a:endParaRPr lang="en-US"/>
        </a:p>
      </dgm:t>
    </dgm:pt>
    <dgm:pt modelId="{C5A2C34D-EEBC-4C5A-9F12-FE17A82899CF}" type="sibTrans" cxnId="{820CDDC2-9A79-4EF6-9A2E-D70AEEE04FE5}">
      <dgm:prSet/>
      <dgm:spPr/>
      <dgm:t>
        <a:bodyPr/>
        <a:lstStyle/>
        <a:p>
          <a:endParaRPr lang="en-US"/>
        </a:p>
      </dgm:t>
    </dgm:pt>
    <dgm:pt modelId="{13C17EB1-3367-4EEF-98B4-82EB964A8532}">
      <dgm:prSet phldrT="[Text]"/>
      <dgm:spPr/>
      <dgm:t>
        <a:bodyPr/>
        <a:lstStyle/>
        <a:p>
          <a:r>
            <a:rPr lang="en-US" dirty="0" smtClean="0"/>
            <a:t>Organizational</a:t>
          </a:r>
        </a:p>
        <a:p>
          <a:endParaRPr lang="en-US" dirty="0" smtClean="0"/>
        </a:p>
        <a:p>
          <a:r>
            <a:rPr lang="en-US" dirty="0" smtClean="0"/>
            <a:t>Sustaining </a:t>
          </a:r>
        </a:p>
        <a:p>
          <a:r>
            <a:rPr lang="en-US" dirty="0" smtClean="0"/>
            <a:t>Member</a:t>
          </a:r>
          <a:endParaRPr lang="en-US" dirty="0"/>
        </a:p>
      </dgm:t>
    </dgm:pt>
    <dgm:pt modelId="{02C02428-2377-4378-8CBA-7449B6990DC3}" type="parTrans" cxnId="{4687916A-F32F-45D5-9E9A-2BD6718C6259}">
      <dgm:prSet/>
      <dgm:spPr/>
      <dgm:t>
        <a:bodyPr/>
        <a:lstStyle/>
        <a:p>
          <a:endParaRPr lang="en-US"/>
        </a:p>
      </dgm:t>
    </dgm:pt>
    <dgm:pt modelId="{01E926E8-99E7-4A2B-BFBB-0905B116C39C}" type="sibTrans" cxnId="{4687916A-F32F-45D5-9E9A-2BD6718C6259}">
      <dgm:prSet/>
      <dgm:spPr/>
      <dgm:t>
        <a:bodyPr/>
        <a:lstStyle/>
        <a:p>
          <a:endParaRPr lang="en-US"/>
        </a:p>
      </dgm:t>
    </dgm:pt>
    <dgm:pt modelId="{E582909D-D09E-4CC5-8771-5BD2D9ECFAC3}" type="pres">
      <dgm:prSet presAssocID="{ECDE688A-F0BA-4A6C-AAED-259E6D18A2C2}" presName="Name0" presStyleCnt="0">
        <dgm:presLayoutVars>
          <dgm:dir/>
          <dgm:resizeHandles val="exact"/>
        </dgm:presLayoutVars>
      </dgm:prSet>
      <dgm:spPr/>
    </dgm:pt>
    <dgm:pt modelId="{FDAF74AD-6053-412A-B001-3263701DDC39}" type="pres">
      <dgm:prSet presAssocID="{ECDE688A-F0BA-4A6C-AAED-259E6D18A2C2}" presName="bkgdShp" presStyleLbl="alignAccFollowNode1" presStyleIdx="0" presStyleCnt="1" custLinFactNeighborX="926"/>
      <dgm:spPr/>
    </dgm:pt>
    <dgm:pt modelId="{2F2561EA-BCE4-41D3-B686-4D3E77F8470E}" type="pres">
      <dgm:prSet presAssocID="{ECDE688A-F0BA-4A6C-AAED-259E6D18A2C2}" presName="linComp" presStyleCnt="0"/>
      <dgm:spPr/>
    </dgm:pt>
    <dgm:pt modelId="{CEB8FD26-C302-47E4-B714-A5DD50F5958C}" type="pres">
      <dgm:prSet presAssocID="{E1D1C5F5-2691-4223-A1DF-9EC3D4734E6A}" presName="compNode" presStyleCnt="0"/>
      <dgm:spPr/>
    </dgm:pt>
    <dgm:pt modelId="{F832D7B0-CBE5-4D2B-9454-6458821B70C2}" type="pres">
      <dgm:prSet presAssocID="{E1D1C5F5-2691-4223-A1DF-9EC3D4734E6A}" presName="node" presStyleLbl="node1" presStyleIdx="0" presStyleCnt="3" custLinFactNeighborX="-1175" custLinFactNeighborY="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34E4-0E29-4DC5-8945-229D295874CB}" type="pres">
      <dgm:prSet presAssocID="{E1D1C5F5-2691-4223-A1DF-9EC3D4734E6A}" presName="invisiNode" presStyleLbl="node1" presStyleIdx="0" presStyleCnt="3"/>
      <dgm:spPr/>
    </dgm:pt>
    <dgm:pt modelId="{AB8BA4E4-30FC-4796-A7EC-48A4D78F209F}" type="pres">
      <dgm:prSet presAssocID="{E1D1C5F5-2691-4223-A1DF-9EC3D4734E6A}" presName="imagNode" presStyleLbl="fgImgPlace1" presStyleIdx="0" presStyleCnt="3" custLinFactNeighborX="2396" custLinFactNeighborY="-61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A2EBA2E-5431-4D50-BB60-BE720B67D443}" type="pres">
      <dgm:prSet presAssocID="{D9DA7633-08C5-420C-B41B-ACCA8570C6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957BDF-ABFD-4D5A-812F-DECF7B5F8223}" type="pres">
      <dgm:prSet presAssocID="{15EC6DA3-80EA-4F37-AA59-8DFD25E4DDBC}" presName="compNode" presStyleCnt="0"/>
      <dgm:spPr/>
    </dgm:pt>
    <dgm:pt modelId="{82311EAE-8486-4420-9D99-628A3DBC1A9D}" type="pres">
      <dgm:prSet presAssocID="{15EC6DA3-80EA-4F37-AA59-8DFD25E4DD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67C11-1096-4E0C-A3C3-E9B455E183A3}" type="pres">
      <dgm:prSet presAssocID="{15EC6DA3-80EA-4F37-AA59-8DFD25E4DDBC}" presName="invisiNode" presStyleLbl="node1" presStyleIdx="1" presStyleCnt="3"/>
      <dgm:spPr/>
    </dgm:pt>
    <dgm:pt modelId="{3D09876C-2EC1-4A65-92AD-D27BB39026B5}" type="pres">
      <dgm:prSet presAssocID="{15EC6DA3-80EA-4F37-AA59-8DFD25E4DDB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8796E0E-4DD3-4B0A-9CBA-18A71FB982A2}" type="pres">
      <dgm:prSet presAssocID="{C5A2C34D-EEBC-4C5A-9F12-FE17A82899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056131-9AA6-4793-B40D-046C0304C40D}" type="pres">
      <dgm:prSet presAssocID="{13C17EB1-3367-4EEF-98B4-82EB964A8532}" presName="compNode" presStyleCnt="0"/>
      <dgm:spPr/>
    </dgm:pt>
    <dgm:pt modelId="{089BA4C0-CC3D-4311-A0D4-0A86E60C9D8C}" type="pres">
      <dgm:prSet presAssocID="{13C17EB1-3367-4EEF-98B4-82EB964A85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8C31A-BA54-48C8-AFA3-603CFCA08E78}" type="pres">
      <dgm:prSet presAssocID="{13C17EB1-3367-4EEF-98B4-82EB964A8532}" presName="invisiNode" presStyleLbl="node1" presStyleIdx="2" presStyleCnt="3"/>
      <dgm:spPr/>
    </dgm:pt>
    <dgm:pt modelId="{D25494FD-A887-4A0D-B874-138F15AE9E61}" type="pres">
      <dgm:prSet presAssocID="{13C17EB1-3367-4EEF-98B4-82EB964A8532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D3319A7-976E-4FC9-87AD-C9F0C1A08229}" type="presOf" srcId="{C5A2C34D-EEBC-4C5A-9F12-FE17A82899CF}" destId="{C8796E0E-4DD3-4B0A-9CBA-18A71FB982A2}" srcOrd="0" destOrd="0" presId="urn:microsoft.com/office/officeart/2005/8/layout/pList2"/>
    <dgm:cxn modelId="{CF0A9822-F043-4D72-95B2-35E931AC6597}" type="presOf" srcId="{13C17EB1-3367-4EEF-98B4-82EB964A8532}" destId="{089BA4C0-CC3D-4311-A0D4-0A86E60C9D8C}" srcOrd="0" destOrd="0" presId="urn:microsoft.com/office/officeart/2005/8/layout/pList2"/>
    <dgm:cxn modelId="{820CDDC2-9A79-4EF6-9A2E-D70AEEE04FE5}" srcId="{ECDE688A-F0BA-4A6C-AAED-259E6D18A2C2}" destId="{15EC6DA3-80EA-4F37-AA59-8DFD25E4DDBC}" srcOrd="1" destOrd="0" parTransId="{0FF39B6B-506A-4AF2-86C1-3CA7981A2D1B}" sibTransId="{C5A2C34D-EEBC-4C5A-9F12-FE17A82899CF}"/>
    <dgm:cxn modelId="{2A5F565D-BFBD-43E2-9722-46612B1659FD}" type="presOf" srcId="{E1D1C5F5-2691-4223-A1DF-9EC3D4734E6A}" destId="{F832D7B0-CBE5-4D2B-9454-6458821B70C2}" srcOrd="0" destOrd="0" presId="urn:microsoft.com/office/officeart/2005/8/layout/pList2"/>
    <dgm:cxn modelId="{FDC4D656-5DBB-4578-8F41-66543C17B318}" srcId="{ECDE688A-F0BA-4A6C-AAED-259E6D18A2C2}" destId="{E1D1C5F5-2691-4223-A1DF-9EC3D4734E6A}" srcOrd="0" destOrd="0" parTransId="{B45F0C2E-174C-451B-9B53-A4CE04C40A37}" sibTransId="{D9DA7633-08C5-420C-B41B-ACCA8570C6A6}"/>
    <dgm:cxn modelId="{4687916A-F32F-45D5-9E9A-2BD6718C6259}" srcId="{ECDE688A-F0BA-4A6C-AAED-259E6D18A2C2}" destId="{13C17EB1-3367-4EEF-98B4-82EB964A8532}" srcOrd="2" destOrd="0" parTransId="{02C02428-2377-4378-8CBA-7449B6990DC3}" sibTransId="{01E926E8-99E7-4A2B-BFBB-0905B116C39C}"/>
    <dgm:cxn modelId="{6B6D512A-95EC-4DB7-A5F4-2BBAACDA2838}" type="presOf" srcId="{15EC6DA3-80EA-4F37-AA59-8DFD25E4DDBC}" destId="{82311EAE-8486-4420-9D99-628A3DBC1A9D}" srcOrd="0" destOrd="0" presId="urn:microsoft.com/office/officeart/2005/8/layout/pList2"/>
    <dgm:cxn modelId="{3B20108D-0F89-4BDE-A512-69472541C8EE}" type="presOf" srcId="{D9DA7633-08C5-420C-B41B-ACCA8570C6A6}" destId="{EA2EBA2E-5431-4D50-BB60-BE720B67D443}" srcOrd="0" destOrd="0" presId="urn:microsoft.com/office/officeart/2005/8/layout/pList2"/>
    <dgm:cxn modelId="{3BA2E918-5367-492E-BFDF-330C5EA11624}" type="presOf" srcId="{ECDE688A-F0BA-4A6C-AAED-259E6D18A2C2}" destId="{E582909D-D09E-4CC5-8771-5BD2D9ECFAC3}" srcOrd="0" destOrd="0" presId="urn:microsoft.com/office/officeart/2005/8/layout/pList2"/>
    <dgm:cxn modelId="{82F392C5-C659-47D9-A402-6608BBFBB676}" type="presParOf" srcId="{E582909D-D09E-4CC5-8771-5BD2D9ECFAC3}" destId="{FDAF74AD-6053-412A-B001-3263701DDC39}" srcOrd="0" destOrd="0" presId="urn:microsoft.com/office/officeart/2005/8/layout/pList2"/>
    <dgm:cxn modelId="{15F399C0-3386-4883-818F-7C1168FAAA46}" type="presParOf" srcId="{E582909D-D09E-4CC5-8771-5BD2D9ECFAC3}" destId="{2F2561EA-BCE4-41D3-B686-4D3E77F8470E}" srcOrd="1" destOrd="0" presId="urn:microsoft.com/office/officeart/2005/8/layout/pList2"/>
    <dgm:cxn modelId="{BE8341E1-1B35-4B6F-B632-D0530024EF74}" type="presParOf" srcId="{2F2561EA-BCE4-41D3-B686-4D3E77F8470E}" destId="{CEB8FD26-C302-47E4-B714-A5DD50F5958C}" srcOrd="0" destOrd="0" presId="urn:microsoft.com/office/officeart/2005/8/layout/pList2"/>
    <dgm:cxn modelId="{17A5D7A8-4A32-47AC-A815-1E205088943C}" type="presParOf" srcId="{CEB8FD26-C302-47E4-B714-A5DD50F5958C}" destId="{F832D7B0-CBE5-4D2B-9454-6458821B70C2}" srcOrd="0" destOrd="0" presId="urn:microsoft.com/office/officeart/2005/8/layout/pList2"/>
    <dgm:cxn modelId="{459D64B1-9D0C-4E2E-A8EF-732AA12C79B5}" type="presParOf" srcId="{CEB8FD26-C302-47E4-B714-A5DD50F5958C}" destId="{478134E4-0E29-4DC5-8945-229D295874CB}" srcOrd="1" destOrd="0" presId="urn:microsoft.com/office/officeart/2005/8/layout/pList2"/>
    <dgm:cxn modelId="{22EA25C0-11B4-4723-9BD6-A29AEA0E2CC1}" type="presParOf" srcId="{CEB8FD26-C302-47E4-B714-A5DD50F5958C}" destId="{AB8BA4E4-30FC-4796-A7EC-48A4D78F209F}" srcOrd="2" destOrd="0" presId="urn:microsoft.com/office/officeart/2005/8/layout/pList2"/>
    <dgm:cxn modelId="{8280B4DE-C8DB-4D7B-B77A-13F41D8FB005}" type="presParOf" srcId="{2F2561EA-BCE4-41D3-B686-4D3E77F8470E}" destId="{EA2EBA2E-5431-4D50-BB60-BE720B67D443}" srcOrd="1" destOrd="0" presId="urn:microsoft.com/office/officeart/2005/8/layout/pList2"/>
    <dgm:cxn modelId="{FFCC84C8-AC6C-4C19-A200-8A191ED9DA74}" type="presParOf" srcId="{2F2561EA-BCE4-41D3-B686-4D3E77F8470E}" destId="{9E957BDF-ABFD-4D5A-812F-DECF7B5F8223}" srcOrd="2" destOrd="0" presId="urn:microsoft.com/office/officeart/2005/8/layout/pList2"/>
    <dgm:cxn modelId="{CB743168-B87E-49F5-9A10-CB2B6D4D3948}" type="presParOf" srcId="{9E957BDF-ABFD-4D5A-812F-DECF7B5F8223}" destId="{82311EAE-8486-4420-9D99-628A3DBC1A9D}" srcOrd="0" destOrd="0" presId="urn:microsoft.com/office/officeart/2005/8/layout/pList2"/>
    <dgm:cxn modelId="{0AC0E5DB-BDE7-4E08-9DF7-E6E0CEAE30B2}" type="presParOf" srcId="{9E957BDF-ABFD-4D5A-812F-DECF7B5F8223}" destId="{D3267C11-1096-4E0C-A3C3-E9B455E183A3}" srcOrd="1" destOrd="0" presId="urn:microsoft.com/office/officeart/2005/8/layout/pList2"/>
    <dgm:cxn modelId="{A2F73909-01DF-404D-8F0F-60F76F373602}" type="presParOf" srcId="{9E957BDF-ABFD-4D5A-812F-DECF7B5F8223}" destId="{3D09876C-2EC1-4A65-92AD-D27BB39026B5}" srcOrd="2" destOrd="0" presId="urn:microsoft.com/office/officeart/2005/8/layout/pList2"/>
    <dgm:cxn modelId="{1B050F14-43AD-460D-8A60-883E8082D94E}" type="presParOf" srcId="{2F2561EA-BCE4-41D3-B686-4D3E77F8470E}" destId="{C8796E0E-4DD3-4B0A-9CBA-18A71FB982A2}" srcOrd="3" destOrd="0" presId="urn:microsoft.com/office/officeart/2005/8/layout/pList2"/>
    <dgm:cxn modelId="{6DD04436-FEF3-420D-B479-4C988B182EBC}" type="presParOf" srcId="{2F2561EA-BCE4-41D3-B686-4D3E77F8470E}" destId="{22056131-9AA6-4793-B40D-046C0304C40D}" srcOrd="4" destOrd="0" presId="urn:microsoft.com/office/officeart/2005/8/layout/pList2"/>
    <dgm:cxn modelId="{CDB7CF9E-2622-4C47-98BF-251D7F3D0C1A}" type="presParOf" srcId="{22056131-9AA6-4793-B40D-046C0304C40D}" destId="{089BA4C0-CC3D-4311-A0D4-0A86E60C9D8C}" srcOrd="0" destOrd="0" presId="urn:microsoft.com/office/officeart/2005/8/layout/pList2"/>
    <dgm:cxn modelId="{9BB8A3EF-4C0F-456E-9795-8D6F1500DE94}" type="presParOf" srcId="{22056131-9AA6-4793-B40D-046C0304C40D}" destId="{C368C31A-BA54-48C8-AFA3-603CFCA08E78}" srcOrd="1" destOrd="0" presId="urn:microsoft.com/office/officeart/2005/8/layout/pList2"/>
    <dgm:cxn modelId="{A9E156A9-3DA4-40AC-92B2-19D404E78A3E}" type="presParOf" srcId="{22056131-9AA6-4793-B40D-046C0304C40D}" destId="{D25494FD-A887-4A0D-B874-138F15AE9E6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1B653-7C1F-4505-AA81-D0594741C873}">
      <dsp:nvSpPr>
        <dsp:cNvPr id="0" name=""/>
        <dsp:cNvSpPr/>
      </dsp:nvSpPr>
      <dsp:spPr>
        <a:xfrm>
          <a:off x="3638" y="1371599"/>
          <a:ext cx="2089616" cy="177051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6A2B6-90D9-4B60-9613-88DAA5F530F4}">
      <dsp:nvSpPr>
        <dsp:cNvPr id="0" name=""/>
        <dsp:cNvSpPr/>
      </dsp:nvSpPr>
      <dsp:spPr>
        <a:xfrm>
          <a:off x="33227" y="1028701"/>
          <a:ext cx="2089616" cy="30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Engineers </a:t>
          </a:r>
          <a:endParaRPr lang="en-US" sz="1400" kern="1200" dirty="0"/>
        </a:p>
      </dsp:txBody>
      <dsp:txXfrm>
        <a:off x="33227" y="1028701"/>
        <a:ext cx="2089616" cy="304876"/>
      </dsp:txXfrm>
    </dsp:sp>
    <dsp:sp modelId="{A665E0FE-FC75-43E8-A5D8-4182F81B8B71}">
      <dsp:nvSpPr>
        <dsp:cNvPr id="0" name=""/>
        <dsp:cNvSpPr/>
      </dsp:nvSpPr>
      <dsp:spPr>
        <a:xfrm>
          <a:off x="3094689" y="1365969"/>
          <a:ext cx="2089616" cy="177051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198BF-41BB-4381-BF04-A258B1401867}">
      <dsp:nvSpPr>
        <dsp:cNvPr id="0" name=""/>
        <dsp:cNvSpPr/>
      </dsp:nvSpPr>
      <dsp:spPr>
        <a:xfrm>
          <a:off x="3094689" y="1028369"/>
          <a:ext cx="2089616" cy="30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Educators</a:t>
          </a:r>
          <a:endParaRPr lang="en-US" sz="1400" kern="1200" dirty="0"/>
        </a:p>
      </dsp:txBody>
      <dsp:txXfrm>
        <a:off x="3094689" y="1028369"/>
        <a:ext cx="2089616" cy="304876"/>
      </dsp:txXfrm>
    </dsp:sp>
    <dsp:sp modelId="{B22EAC76-C527-4540-856E-CA79FE1021B4}">
      <dsp:nvSpPr>
        <dsp:cNvPr id="0" name=""/>
        <dsp:cNvSpPr/>
      </dsp:nvSpPr>
      <dsp:spPr>
        <a:xfrm>
          <a:off x="6187557" y="1365969"/>
          <a:ext cx="2089616" cy="177051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071ED-5117-470E-93BF-6C2E2DA7CF52}">
      <dsp:nvSpPr>
        <dsp:cNvPr id="0" name=""/>
        <dsp:cNvSpPr/>
      </dsp:nvSpPr>
      <dsp:spPr>
        <a:xfrm>
          <a:off x="6187557" y="1028369"/>
          <a:ext cx="2089616" cy="30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Contractors</a:t>
          </a:r>
          <a:endParaRPr lang="en-US" sz="1400" kern="1200" dirty="0"/>
        </a:p>
      </dsp:txBody>
      <dsp:txXfrm>
        <a:off x="6187557" y="1028369"/>
        <a:ext cx="2089616" cy="304876"/>
      </dsp:txXfrm>
    </dsp:sp>
    <dsp:sp modelId="{6D4FA0B7-D172-4699-A807-7E673A3E3471}">
      <dsp:nvSpPr>
        <dsp:cNvPr id="0" name=""/>
        <dsp:cNvSpPr/>
      </dsp:nvSpPr>
      <dsp:spPr>
        <a:xfrm>
          <a:off x="1820" y="3754311"/>
          <a:ext cx="2089616" cy="1770519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F194E-1D35-42DB-BCAD-7D3D8F7A1416}">
      <dsp:nvSpPr>
        <dsp:cNvPr id="0" name=""/>
        <dsp:cNvSpPr/>
      </dsp:nvSpPr>
      <dsp:spPr>
        <a:xfrm>
          <a:off x="1820" y="3416711"/>
          <a:ext cx="2089616" cy="30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Architects </a:t>
          </a:r>
          <a:endParaRPr lang="en-US" sz="1400" kern="1200" dirty="0"/>
        </a:p>
      </dsp:txBody>
      <dsp:txXfrm>
        <a:off x="1820" y="3416711"/>
        <a:ext cx="2089616" cy="304876"/>
      </dsp:txXfrm>
    </dsp:sp>
    <dsp:sp modelId="{6BC620AA-4437-4C9A-B5B8-943A3881EDD5}">
      <dsp:nvSpPr>
        <dsp:cNvPr id="0" name=""/>
        <dsp:cNvSpPr/>
      </dsp:nvSpPr>
      <dsp:spPr>
        <a:xfrm>
          <a:off x="3094689" y="3754311"/>
          <a:ext cx="2089616" cy="177051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C001-FEFE-405E-9363-0A09AD24C3C3}">
      <dsp:nvSpPr>
        <dsp:cNvPr id="0" name=""/>
        <dsp:cNvSpPr/>
      </dsp:nvSpPr>
      <dsp:spPr>
        <a:xfrm>
          <a:off x="3094689" y="3416711"/>
          <a:ext cx="2089616" cy="30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</a:t>
          </a:r>
          <a:endParaRPr lang="en-US" sz="1400" kern="1200" dirty="0"/>
        </a:p>
      </dsp:txBody>
      <dsp:txXfrm>
        <a:off x="3094689" y="3416711"/>
        <a:ext cx="2089616" cy="304876"/>
      </dsp:txXfrm>
    </dsp:sp>
    <dsp:sp modelId="{53F163B3-D79F-4AB3-9680-895C354A9466}">
      <dsp:nvSpPr>
        <dsp:cNvPr id="0" name=""/>
        <dsp:cNvSpPr/>
      </dsp:nvSpPr>
      <dsp:spPr>
        <a:xfrm>
          <a:off x="6187557" y="3754311"/>
          <a:ext cx="2089616" cy="1770519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C977-585E-456F-BB1A-1E018F11D70E}">
      <dsp:nvSpPr>
        <dsp:cNvPr id="0" name=""/>
        <dsp:cNvSpPr/>
      </dsp:nvSpPr>
      <dsp:spPr>
        <a:xfrm>
          <a:off x="6187557" y="3416711"/>
          <a:ext cx="2089616" cy="30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Technicians</a:t>
          </a:r>
          <a:endParaRPr lang="en-US" sz="1400" kern="1200" dirty="0"/>
        </a:p>
      </dsp:txBody>
      <dsp:txXfrm>
        <a:off x="6187557" y="3416711"/>
        <a:ext cx="2089616" cy="30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74AD-6053-412A-B001-3263701DDC39}">
      <dsp:nvSpPr>
        <dsp:cNvPr id="0" name=""/>
        <dsp:cNvSpPr/>
      </dsp:nvSpPr>
      <dsp:spPr>
        <a:xfrm>
          <a:off x="0" y="0"/>
          <a:ext cx="8229599" cy="23660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BA4E4-30FC-4796-A7EC-48A4D78F209F}">
      <dsp:nvSpPr>
        <dsp:cNvPr id="0" name=""/>
        <dsp:cNvSpPr/>
      </dsp:nvSpPr>
      <dsp:spPr>
        <a:xfrm>
          <a:off x="304809" y="304797"/>
          <a:ext cx="2417445" cy="1735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2D7B0-CBE5-4D2B-9454-6458821B70C2}">
      <dsp:nvSpPr>
        <dsp:cNvPr id="0" name=""/>
        <dsp:cNvSpPr/>
      </dsp:nvSpPr>
      <dsp:spPr>
        <a:xfrm rot="10800000">
          <a:off x="218483" y="2366009"/>
          <a:ext cx="2417445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Individual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Young Professional</a:t>
          </a:r>
          <a:endParaRPr lang="en-US" sz="2400" kern="1200" dirty="0"/>
        </a:p>
      </dsp:txBody>
      <dsp:txXfrm rot="10800000">
        <a:off x="292828" y="2366009"/>
        <a:ext cx="2268755" cy="2817445"/>
      </dsp:txXfrm>
    </dsp:sp>
    <dsp:sp modelId="{3D09876C-2EC1-4A65-92AD-D27BB39026B5}">
      <dsp:nvSpPr>
        <dsp:cNvPr id="0" name=""/>
        <dsp:cNvSpPr/>
      </dsp:nvSpPr>
      <dsp:spPr>
        <a:xfrm>
          <a:off x="2906077" y="315468"/>
          <a:ext cx="2417445" cy="1735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11EAE-8486-4420-9D99-628A3DBC1A9D}">
      <dsp:nvSpPr>
        <dsp:cNvPr id="0" name=""/>
        <dsp:cNvSpPr/>
      </dsp:nvSpPr>
      <dsp:spPr>
        <a:xfrm rot="10800000">
          <a:off x="2906077" y="2366009"/>
          <a:ext cx="2417445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FREE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Student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Membership</a:t>
          </a:r>
          <a:endParaRPr lang="en-US" sz="2300" kern="1200" dirty="0"/>
        </a:p>
      </dsp:txBody>
      <dsp:txXfrm rot="10800000">
        <a:off x="2980422" y="2366009"/>
        <a:ext cx="2268755" cy="2817445"/>
      </dsp:txXfrm>
    </dsp:sp>
    <dsp:sp modelId="{D25494FD-A887-4A0D-B874-138F15AE9E61}">
      <dsp:nvSpPr>
        <dsp:cNvPr id="0" name=""/>
        <dsp:cNvSpPr/>
      </dsp:nvSpPr>
      <dsp:spPr>
        <a:xfrm>
          <a:off x="5565267" y="315468"/>
          <a:ext cx="2417445" cy="1735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A4C0-CC3D-4311-A0D4-0A86E60C9D8C}">
      <dsp:nvSpPr>
        <dsp:cNvPr id="0" name=""/>
        <dsp:cNvSpPr/>
      </dsp:nvSpPr>
      <dsp:spPr>
        <a:xfrm rot="10800000">
          <a:off x="5565267" y="2366009"/>
          <a:ext cx="2417445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Organizational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Sustaining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Member</a:t>
          </a:r>
          <a:endParaRPr lang="en-US" sz="2300" kern="1200" dirty="0"/>
        </a:p>
      </dsp:txBody>
      <dsp:txXfrm rot="10800000">
        <a:off x="5639612" y="2366009"/>
        <a:ext cx="2268755" cy="281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7AA944CB-31F6-426C-A233-97B39811EB62}" type="datetime1">
              <a:rPr lang="en-US" altLang="en-US"/>
              <a:pPr>
                <a:defRPr/>
              </a:pPr>
              <a:t>5/5/2015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  <a:endParaRPr lang="en-US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10" charset="0"/>
              </a:defRPr>
            </a:lvl1pPr>
          </a:lstStyle>
          <a:p>
            <a:fld id="{3667EA46-67F9-4663-8776-8251BFAAC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337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6A1C75BC-AAF8-4496-921E-6927A1B7DD3C}" type="slidenum">
              <a:rPr lang="en-US" altLang="en-US">
                <a:latin typeface="Calibri" pitchFamily="-110" charset="0"/>
              </a:rPr>
              <a:pPr/>
              <a:t>1</a:t>
            </a:fld>
            <a:endParaRPr lang="en-US" altLang="en-US">
              <a:latin typeface="Calibri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History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6A6D00B-DE29-4835-AB32-F93024DE4ED5}" type="slidenum">
              <a:rPr lang="en-US" altLang="en-US">
                <a:latin typeface="Calibri" pitchFamily="-110" charset="0"/>
              </a:rPr>
              <a:pPr/>
              <a:t>8</a:t>
            </a:fld>
            <a:endParaRPr lang="en-US" altLang="en-US">
              <a:latin typeface="Calibri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61E0DBA8-A40D-47E9-A405-56E00B744D36}" type="slidenum">
              <a:rPr lang="en-US" altLang="en-US">
                <a:latin typeface="Calibri" pitchFamily="-110" charset="0"/>
              </a:rPr>
              <a:pPr/>
              <a:t>9</a:t>
            </a:fld>
            <a:endParaRPr lang="en-US" altLang="en-US">
              <a:latin typeface="Calibri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BE4ECF87-D1EE-4493-8B03-3CA5C9150616}" type="slidenum">
              <a:rPr lang="en-US" altLang="en-US">
                <a:latin typeface="Calibri" pitchFamily="-110" charset="0"/>
              </a:rPr>
              <a:pPr/>
              <a:t>16</a:t>
            </a:fld>
            <a:endParaRPr lang="en-US" altLang="en-US">
              <a:latin typeface="Calibri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886200"/>
            <a:ext cx="9144000" cy="228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814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00587"/>
            <a:ext cx="6400800" cy="7619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8204200" cy="33607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604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181600"/>
            <a:ext cx="9144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1447800"/>
            <a:ext cx="8153400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smtClean="0">
                <a:solidFill>
                  <a:srgbClr val="71B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endParaRPr lang="en-US" altLang="en-US" smtClean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 smtClean="0">
                <a:solidFill>
                  <a:srgbClr val="BFBFBF"/>
                </a:solidFill>
              </a:rPr>
              <a:t>For the most up-to-date information please </a:t>
            </a:r>
            <a:br>
              <a:rPr lang="en-US" altLang="en-US" sz="2400" smtClean="0">
                <a:solidFill>
                  <a:srgbClr val="BFBFBF"/>
                </a:solidFill>
              </a:rPr>
            </a:br>
            <a:r>
              <a:rPr lang="en-US" altLang="en-US" sz="2400" smtClean="0">
                <a:solidFill>
                  <a:srgbClr val="BFBFBF"/>
                </a:solidFill>
              </a:rPr>
              <a:t>visit the American Concrete Institute at:</a:t>
            </a:r>
          </a:p>
          <a:p>
            <a:pPr algn="ctr" eaLnBrk="1" hangingPunct="1">
              <a:defRPr/>
            </a:pPr>
            <a:r>
              <a:rPr lang="en-US" altLang="en-US" sz="2400" smtClean="0">
                <a:solidFill>
                  <a:schemeClr val="bg1"/>
                </a:solidFill>
              </a:rPr>
              <a:t>www.concrete.org</a:t>
            </a:r>
          </a:p>
        </p:txBody>
      </p:sp>
      <p:pic>
        <p:nvPicPr>
          <p:cNvPr id="4" name="Picture 10" descr="socialmedia_ico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16563"/>
            <a:ext cx="2362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36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9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199"/>
            <a:ext cx="8229600" cy="3124201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457200" y="1417638"/>
            <a:ext cx="6400800" cy="6095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51B848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607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769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7620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27432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47244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13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933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14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Autofit/>
          </a:bodyPr>
          <a:lstStyle>
            <a:lvl1pPr marL="0" indent="0">
              <a:buNone/>
              <a:defRPr sz="16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43050"/>
            <a:ext cx="5111750" cy="4462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3050"/>
            <a:ext cx="3008313" cy="4400550"/>
          </a:xfrm>
        </p:spPr>
        <p:txBody>
          <a:bodyPr>
            <a:normAutofit/>
          </a:bodyPr>
          <a:lstStyle>
            <a:lvl1pPr marL="0" indent="0">
              <a:buNone/>
              <a:defRPr sz="1800" cap="none">
                <a:solidFill>
                  <a:srgbClr val="43BA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2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007"/>
            <a:ext cx="41275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2500" y="1600200"/>
            <a:ext cx="4381500" cy="3319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67745"/>
            <a:ext cx="4127500" cy="7286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35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536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15" descr="aci_taglin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396038"/>
            <a:ext cx="2174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6975"/>
            <a:ext cx="3124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pitchFamily="-110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9pPr>
    </p:titleStyle>
    <p:bodyStyle>
      <a:lvl1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buFont typeface="Arial" charset="0"/>
        <a:buChar char="•"/>
        <a:defRPr sz="28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1pPr>
      <a:lvl2pPr marL="800100" indent="-3937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defRPr sz="2800" kern="1200">
          <a:solidFill>
            <a:srgbClr val="C6C7C8"/>
          </a:solidFill>
          <a:latin typeface="+mn-lt"/>
          <a:ea typeface="ＭＳ Ｐゴシック" pitchFamily="-110" charset="-128"/>
          <a:cs typeface="+mn-cs"/>
        </a:defRPr>
      </a:lvl2pPr>
      <a:lvl3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B848"/>
        </a:buClr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3pPr>
      <a:lvl4pPr marL="571500" indent="-1651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4pPr>
      <a:lvl5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5"/>
            <a:ext cx="9144000" cy="6070407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86200" y="2682875"/>
            <a:ext cx="48768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C00000"/>
                </a:solidFill>
                <a:latin typeface="Proxima Nova Rg" panose="02000506030000020004" pitchFamily="2" charset="0"/>
                <a:ea typeface="ＭＳ Ｐゴシック" panose="020B0600070205080204" pitchFamily="34" charset="-128"/>
              </a:rPr>
              <a:t>ELEVATE</a:t>
            </a:r>
            <a:r>
              <a:rPr lang="en-US" sz="4000" dirty="0">
                <a:latin typeface="Proxima Nova Rg" panose="02000506030000020004" pitchFamily="2" charset="0"/>
                <a:ea typeface="ＭＳ Ｐゴシック" panose="020B0600070205080204" pitchFamily="34" charset="-128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Proxima Nova Rg" panose="02000506030000020004" pitchFamily="2" charset="0"/>
                <a:ea typeface="ＭＳ Ｐゴシック" panose="020B0600070205080204" pitchFamily="34" charset="-128"/>
              </a:rPr>
              <a:t>YOUR</a:t>
            </a:r>
            <a:r>
              <a:rPr lang="en-US" sz="4000" dirty="0">
                <a:latin typeface="Proxima Nova Rg" panose="02000506030000020004" pitchFamily="2" charset="0"/>
                <a:ea typeface="ＭＳ Ｐゴシック" panose="020B0600070205080204" pitchFamily="34" charset="-128"/>
              </a:rPr>
              <a:t> </a:t>
            </a:r>
            <a:r>
              <a:rPr lang="en-US" sz="4000" dirty="0">
                <a:solidFill>
                  <a:schemeClr val="accent3"/>
                </a:solidFill>
                <a:latin typeface="Proxima Nova Rg" panose="02000506030000020004" pitchFamily="2" charset="0"/>
                <a:ea typeface="ＭＳ Ｐゴシック" panose="020B0600070205080204" pitchFamily="34" charset="-128"/>
              </a:rPr>
              <a:t>CAREER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181600" y="3452813"/>
            <a:ext cx="34813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charset="0"/>
              <a:buChar char="•"/>
              <a:defRPr sz="28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Proxima Nova Rg" pitchFamily="2" charset="0"/>
              </a:rPr>
              <a:t>WITH</a:t>
            </a:r>
            <a:r>
              <a:rPr lang="en-US" altLang="en-US" sz="1800" b="1">
                <a:solidFill>
                  <a:srgbClr val="FF0000"/>
                </a:solidFill>
                <a:latin typeface="Proxima Nova Rg" pitchFamily="2" charset="0"/>
              </a:rPr>
              <a:t> </a:t>
            </a:r>
            <a:r>
              <a:rPr lang="en-US" altLang="en-US" sz="6600">
                <a:solidFill>
                  <a:srgbClr val="00B0F0"/>
                </a:solidFill>
                <a:latin typeface="Proxima Nova Rg" pitchFamily="2" charset="0"/>
              </a:rPr>
              <a:t>ACI </a:t>
            </a:r>
            <a:r>
              <a:rPr lang="en-US" altLang="en-US" sz="4000">
                <a:solidFill>
                  <a:srgbClr val="FF9900"/>
                </a:solidFill>
                <a:latin typeface="Proxima Nova Rg" pitchFamily="2" charset="0"/>
              </a:rPr>
              <a:t>MEMBERSHIP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1113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FREE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Industry Publications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60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4788"/>
            <a:ext cx="2773363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74788"/>
            <a:ext cx="2801938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474788"/>
            <a:ext cx="2735262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990600"/>
            <a:ext cx="6351588" cy="51085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www.Concrete.org/</a:t>
            </a: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CareerCenter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970588" y="1814513"/>
            <a:ext cx="403225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63600" y="4503738"/>
            <a:ext cx="628650" cy="4095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181600" y="2466975"/>
            <a:ext cx="2133600" cy="191293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39875" y="4389438"/>
            <a:ext cx="533400" cy="52387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Networking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1125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2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780" r="8421" b="-780"/>
          <a:stretch>
            <a:fillRect/>
          </a:stretch>
        </p:blipFill>
        <p:spPr>
          <a:xfrm>
            <a:off x="3009900" y="1295400"/>
            <a:ext cx="6019800" cy="5495925"/>
          </a:xfrm>
        </p:spPr>
      </p:pic>
      <p:sp>
        <p:nvSpPr>
          <p:cNvPr id="4" name="TextBox 3"/>
          <p:cNvSpPr txBox="1"/>
          <p:nvPr/>
        </p:nvSpPr>
        <p:spPr>
          <a:xfrm>
            <a:off x="230188" y="2606675"/>
            <a:ext cx="2895600" cy="4000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 Annual Conventions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230188" y="2992438"/>
            <a:ext cx="2895600" cy="401637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60+ Seminars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188" y="3379788"/>
            <a:ext cx="2901950" cy="40005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130 Technical Committees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7463"/>
            <a:ext cx="91773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8012"/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381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8968"/>
            <a:ext cx="9026769" cy="6014264"/>
          </a:xfrm>
          <a:ln w="190500" cap="sq">
            <a:solidFill>
              <a:schemeClr val="bg1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74850" y="79375"/>
            <a:ext cx="4876800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70C0"/>
                </a:solidFill>
                <a:latin typeface="Proxima Nova Rg" panose="02000506030000020004" pitchFamily="2" charset="0"/>
                <a:ea typeface="ＭＳ Ｐゴシック" panose="020B0600070205080204" pitchFamily="34" charset="-128"/>
              </a:rPr>
              <a:t>KNOWLEDGE</a:t>
            </a:r>
            <a:r>
              <a:rPr lang="en-US" sz="4000" dirty="0">
                <a:latin typeface="Proxima Nova Rg" panose="02000506030000020004" pitchFamily="2" charset="0"/>
                <a:ea typeface="ＭＳ Ｐゴシック" panose="020B0600070205080204" pitchFamily="34" charset="-128"/>
              </a:rPr>
              <a:t> </a:t>
            </a:r>
            <a:r>
              <a:rPr lang="en-US" sz="4000" dirty="0">
                <a:solidFill>
                  <a:schemeClr val="accent4"/>
                </a:solidFill>
                <a:latin typeface="Proxima Nova Rg" panose="02000506030000020004" pitchFamily="2" charset="0"/>
                <a:ea typeface="ＭＳ Ｐゴシック" panose="020B0600070205080204" pitchFamily="34" charset="-128"/>
              </a:rPr>
              <a:t>NETWORKING </a:t>
            </a:r>
            <a:r>
              <a:rPr lang="en-US" sz="4000" dirty="0">
                <a:latin typeface="Proxima Nova Rg" panose="02000506030000020004" pitchFamily="2" charset="0"/>
                <a:ea typeface="ＭＳ Ｐゴシック" panose="020B0600070205080204" pitchFamily="34" charset="-128"/>
              </a:rPr>
              <a:t> </a:t>
            </a:r>
            <a:r>
              <a:rPr lang="en-US" sz="4000" dirty="0">
                <a:solidFill>
                  <a:schemeClr val="accent3"/>
                </a:solidFill>
                <a:latin typeface="Proxima Nova Rg" panose="02000506030000020004" pitchFamily="2" charset="0"/>
                <a:ea typeface="ＭＳ Ｐゴシック" panose="020B0600070205080204" pitchFamily="34" charset="-128"/>
              </a:rPr>
              <a:t>DISCOUNTS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62200" y="2057400"/>
            <a:ext cx="5018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charset="0"/>
              <a:buChar char="•"/>
              <a:defRPr sz="28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Proxima Nova Rg" pitchFamily="2" charset="0"/>
              </a:rPr>
              <a:t>Take Your Career  To The Next Level</a:t>
            </a:r>
            <a:endParaRPr lang="en-US" altLang="en-US" sz="4000">
              <a:solidFill>
                <a:srgbClr val="C00000"/>
              </a:solidFill>
              <a:latin typeface="Proxima Nova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8762"/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icture Placeholder 1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600" dirty="0">
                <a:latin typeface="Calibri Light" panose="020F0302020204030204" pitchFamily="34" charset="0"/>
              </a:rPr>
              <a:t>What is ACI?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>
          <a:xfrm>
            <a:off x="0" y="0"/>
            <a:ext cx="9144000" cy="6172200"/>
          </a:xfrm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410200" y="106363"/>
            <a:ext cx="3505200" cy="400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Calibri" pitchFamily="-110" charset="0"/>
              </a:rPr>
              <a:t>Founded in 1904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405438" y="476250"/>
            <a:ext cx="3505200" cy="4000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Calibri" pitchFamily="-110" charset="0"/>
              </a:rPr>
              <a:t>Headquartered in Michigan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410200" y="846138"/>
            <a:ext cx="3505200" cy="461962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Calibri" pitchFamily="-110" charset="0"/>
              </a:rPr>
              <a:t>Membership-driven</a:t>
            </a:r>
            <a:r>
              <a:rPr lang="en-US" altLang="en-US">
                <a:solidFill>
                  <a:schemeClr val="bg1"/>
                </a:solidFill>
                <a:latin typeface="Calibri" pitchFamily="-110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latin typeface="Calibri" pitchFamily="-110" charset="0"/>
              </a:rPr>
              <a:t>nonprofit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410200" y="1214438"/>
            <a:ext cx="3505200" cy="1016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Calibri" pitchFamily="-110" charset="0"/>
              </a:rPr>
              <a:t>Develops and disseminates consensus based knowledge on concrete and its uses.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>
            <a:fillRect/>
          </a:stretch>
        </p:blipFill>
        <p:spPr>
          <a:xfrm>
            <a:off x="0" y="3175"/>
            <a:ext cx="9144000" cy="6169025"/>
          </a:xfrm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10000" y="5268913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charset="0"/>
              <a:buChar char="•"/>
              <a:defRPr sz="28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600">
                <a:solidFill>
                  <a:srgbClr val="C00000"/>
                </a:solidFill>
                <a:latin typeface="Proxima Nova Rg" pitchFamily="2" charset="0"/>
              </a:rPr>
              <a:t>20,000</a:t>
            </a:r>
            <a:r>
              <a:rPr lang="en-US" altLang="en-US" sz="4000">
                <a:solidFill>
                  <a:schemeClr val="tx1"/>
                </a:solidFill>
                <a:latin typeface="Proxima Nova Rg" pitchFamily="2" charset="0"/>
              </a:rPr>
              <a:t> </a:t>
            </a:r>
            <a:r>
              <a:rPr lang="en-US" altLang="en-US" sz="4000">
                <a:solidFill>
                  <a:srgbClr val="FF9900"/>
                </a:solidFill>
                <a:latin typeface="Proxima Nova Rg" pitchFamily="2" charset="0"/>
              </a:rPr>
              <a:t>Members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495800" y="4976813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charset="0"/>
              <a:buChar char="•"/>
              <a:defRPr sz="28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chemeClr val="bg1"/>
                </a:solidFill>
              </a:rPr>
              <a:t>nearly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1653"/>
          <a:stretch>
            <a:fillRect/>
          </a:stretch>
        </p:blipFill>
        <p:spPr>
          <a:xfrm>
            <a:off x="0" y="0"/>
            <a:ext cx="9144000" cy="6172200"/>
          </a:xfrm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209800" y="51816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5821F"/>
              </a:buClr>
              <a:buFont typeface="Arial" charset="0"/>
              <a:buChar char="•"/>
              <a:defRPr sz="28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lr>
                <a:srgbClr val="51B848"/>
              </a:buClr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59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" y="0"/>
          <a:ext cx="8991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latin typeface="Calibri Light" panose="020F0302020204030204" pitchFamily="34" charset="0"/>
              </a:rPr>
              <a:t>What are the benefits to becoming a member?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2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									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/>
                <a:latin typeface="Castellar" panose="020A0402060406010301" pitchFamily="18" charset="0"/>
              </a:rPr>
              <a:t>.Com </a:t>
            </a:r>
            <a:endParaRPr lang="en-US" b="1" dirty="0">
              <a:solidFill>
                <a:schemeClr val="tx1"/>
              </a:solidFill>
              <a:effectLst/>
              <a:latin typeface="Castellar" panose="020A0402060406010301" pitchFamily="18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b="11240"/>
          <a:stretch>
            <a:fillRect/>
          </a:stretch>
        </p:blipFill>
        <p:spPr bwMode="auto">
          <a:xfrm>
            <a:off x="9525" y="1157288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46213"/>
            <a:ext cx="2514600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Earn CEUs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816100"/>
            <a:ext cx="2514600" cy="369888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100+ </a:t>
            </a:r>
            <a:r>
              <a:rPr lang="en-US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Concrete topics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01863"/>
            <a:ext cx="2514600" cy="36988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Download </a:t>
            </a:r>
            <a:r>
              <a:rPr lang="en-US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documents</a:t>
            </a:r>
            <a:endParaRPr lang="en-US" dirty="0">
              <a:solidFill>
                <a:schemeClr val="bg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95563"/>
            <a:ext cx="2514600" cy="3683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Watch webinars</a:t>
            </a: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77813"/>
            <a:ext cx="42513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39B"/>
      </a:dk2>
      <a:lt2>
        <a:srgbClr val="EEECE1"/>
      </a:lt2>
      <a:accent1>
        <a:srgbClr val="007DC5"/>
      </a:accent1>
      <a:accent2>
        <a:srgbClr val="ED1C24"/>
      </a:accent2>
      <a:accent3>
        <a:srgbClr val="F5821F"/>
      </a:accent3>
      <a:accent4>
        <a:srgbClr val="51B848"/>
      </a:accent4>
      <a:accent5>
        <a:srgbClr val="2F2C27"/>
      </a:accent5>
      <a:accent6>
        <a:srgbClr val="71737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97</Words>
  <Application>Microsoft Office PowerPoint</Application>
  <PresentationFormat>On-screen Show (4:3)</PresentationFormat>
  <Paragraphs>46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ＭＳ Ｐゴシック</vt:lpstr>
      <vt:lpstr>Calibri</vt:lpstr>
      <vt:lpstr>Proxima Nova Rg</vt:lpstr>
      <vt:lpstr>Calibri Light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.Com </vt:lpstr>
      <vt:lpstr>FREE Industry Publications</vt:lpstr>
      <vt:lpstr>www.Concrete.org/CareerCenter</vt:lpstr>
      <vt:lpstr>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callender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Ryan M. Jay</cp:lastModifiedBy>
  <cp:revision>38</cp:revision>
  <cp:lastPrinted>2015-03-16T17:44:27Z</cp:lastPrinted>
  <dcterms:created xsi:type="dcterms:W3CDTF">2014-01-17T23:30:21Z</dcterms:created>
  <dcterms:modified xsi:type="dcterms:W3CDTF">2015-05-05T13:38:07Z</dcterms:modified>
</cp:coreProperties>
</file>