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1"/>
  </p:notesMasterIdLst>
  <p:handoutMasterIdLst>
    <p:handoutMasterId r:id="rId12"/>
  </p:handoutMasterIdLst>
  <p:sldIdLst>
    <p:sldId id="256" r:id="rId5"/>
    <p:sldId id="264" r:id="rId6"/>
    <p:sldId id="268" r:id="rId7"/>
    <p:sldId id="267" r:id="rId8"/>
    <p:sldId id="266" r:id="rId9"/>
    <p:sldId id="258" r:id="rId10"/>
  </p:sldIdLst>
  <p:sldSz cx="9144000" cy="6858000" type="screen4x3"/>
  <p:notesSz cx="7010400" cy="9296400"/>
  <p:defaultTextStyle>
    <a:defPPr>
      <a:defRPr lang="en-US"/>
    </a:defPPr>
    <a:lvl1pPr algn="l" defTabSz="457200" rtl="0" eaLnBrk="0" fontAlgn="base" hangingPunct="0">
      <a:spcBef>
        <a:spcPct val="0"/>
      </a:spcBef>
      <a:spcAft>
        <a:spcPct val="0"/>
      </a:spcAft>
      <a:defRPr kern="1200">
        <a:solidFill>
          <a:schemeClr val="tx1"/>
        </a:solidFill>
        <a:latin typeface="Arial" charset="0"/>
        <a:ea typeface="MS PGothic" pitchFamily="34" charset="-128"/>
        <a:cs typeface="+mn-cs"/>
      </a:defRPr>
    </a:lvl1pPr>
    <a:lvl2pPr marL="457200" algn="l" defTabSz="457200" rtl="0" eaLnBrk="0" fontAlgn="base" hangingPunct="0">
      <a:spcBef>
        <a:spcPct val="0"/>
      </a:spcBef>
      <a:spcAft>
        <a:spcPct val="0"/>
      </a:spcAft>
      <a:defRPr kern="1200">
        <a:solidFill>
          <a:schemeClr val="tx1"/>
        </a:solidFill>
        <a:latin typeface="Arial" charset="0"/>
        <a:ea typeface="MS PGothic" pitchFamily="34" charset="-128"/>
        <a:cs typeface="+mn-cs"/>
      </a:defRPr>
    </a:lvl2pPr>
    <a:lvl3pPr marL="914400" algn="l" defTabSz="457200" rtl="0" eaLnBrk="0" fontAlgn="base" hangingPunct="0">
      <a:spcBef>
        <a:spcPct val="0"/>
      </a:spcBef>
      <a:spcAft>
        <a:spcPct val="0"/>
      </a:spcAft>
      <a:defRPr kern="1200">
        <a:solidFill>
          <a:schemeClr val="tx1"/>
        </a:solidFill>
        <a:latin typeface="Arial" charset="0"/>
        <a:ea typeface="MS PGothic" pitchFamily="34" charset="-128"/>
        <a:cs typeface="+mn-cs"/>
      </a:defRPr>
    </a:lvl3pPr>
    <a:lvl4pPr marL="1371600" algn="l" defTabSz="457200" rtl="0" eaLnBrk="0" fontAlgn="base" hangingPunct="0">
      <a:spcBef>
        <a:spcPct val="0"/>
      </a:spcBef>
      <a:spcAft>
        <a:spcPct val="0"/>
      </a:spcAft>
      <a:defRPr kern="1200">
        <a:solidFill>
          <a:schemeClr val="tx1"/>
        </a:solidFill>
        <a:latin typeface="Arial" charset="0"/>
        <a:ea typeface="MS PGothic" pitchFamily="34" charset="-128"/>
        <a:cs typeface="+mn-cs"/>
      </a:defRPr>
    </a:lvl4pPr>
    <a:lvl5pPr marL="1828800" algn="l" defTabSz="457200" rtl="0" eaLnBrk="0" fontAlgn="base" hangingPunct="0">
      <a:spcBef>
        <a:spcPct val="0"/>
      </a:spcBef>
      <a:spcAft>
        <a:spcPct val="0"/>
      </a:spcAft>
      <a:defRPr kern="1200">
        <a:solidFill>
          <a:schemeClr val="tx1"/>
        </a:solidFill>
        <a:latin typeface="Arial" charset="0"/>
        <a:ea typeface="MS PGothic" pitchFamily="34" charset="-128"/>
        <a:cs typeface="+mn-cs"/>
      </a:defRPr>
    </a:lvl5pPr>
    <a:lvl6pPr marL="2286000" algn="l" defTabSz="914400" rtl="0" eaLnBrk="1" latinLnBrk="0" hangingPunct="1">
      <a:defRPr kern="1200">
        <a:solidFill>
          <a:schemeClr val="tx1"/>
        </a:solidFill>
        <a:latin typeface="Arial" charset="0"/>
        <a:ea typeface="MS PGothic" pitchFamily="34" charset="-128"/>
        <a:cs typeface="+mn-cs"/>
      </a:defRPr>
    </a:lvl6pPr>
    <a:lvl7pPr marL="2743200" algn="l" defTabSz="914400" rtl="0" eaLnBrk="1" latinLnBrk="0" hangingPunct="1">
      <a:defRPr kern="1200">
        <a:solidFill>
          <a:schemeClr val="tx1"/>
        </a:solidFill>
        <a:latin typeface="Arial" charset="0"/>
        <a:ea typeface="MS PGothic" pitchFamily="34" charset="-128"/>
        <a:cs typeface="+mn-cs"/>
      </a:defRPr>
    </a:lvl7pPr>
    <a:lvl8pPr marL="3200400" algn="l" defTabSz="914400" rtl="0" eaLnBrk="1" latinLnBrk="0" hangingPunct="1">
      <a:defRPr kern="1200">
        <a:solidFill>
          <a:schemeClr val="tx1"/>
        </a:solidFill>
        <a:latin typeface="Arial" charset="0"/>
        <a:ea typeface="MS PGothic" pitchFamily="34" charset="-128"/>
        <a:cs typeface="+mn-cs"/>
      </a:defRPr>
    </a:lvl8pPr>
    <a:lvl9pPr marL="3657600" algn="l" defTabSz="914400" rtl="0" eaLnBrk="1" latinLnBrk="0" hangingPunct="1">
      <a:defRPr kern="1200">
        <a:solidFill>
          <a:schemeClr val="tx1"/>
        </a:solidFill>
        <a:latin typeface="Arial" charset="0"/>
        <a:ea typeface="MS PGothic" pitchFamily="34" charset="-128"/>
        <a:cs typeface="+mn-cs"/>
      </a:defRPr>
    </a:lvl9pPr>
  </p:defaultTextStyle>
  <p:extLst>
    <p:ext uri="{EFAFB233-063F-42B5-8137-9DF3F51BA10A}">
      <p15:sldGuideLst xmlns:p15="http://schemas.microsoft.com/office/powerpoint/2012/main">
        <p15:guide id="1" orient="horz" pos="2117">
          <p15:clr>
            <a:srgbClr val="A4A3A4"/>
          </p15:clr>
        </p15:guide>
        <p15:guide id="2" pos="5456">
          <p15:clr>
            <a:srgbClr val="A4A3A4"/>
          </p15:clr>
        </p15:guide>
        <p15:guide id="3" pos="288">
          <p15:clr>
            <a:srgbClr val="A4A3A4"/>
          </p15:clr>
        </p15:guide>
        <p15:guide id="4" pos="2888">
          <p15:clr>
            <a:srgbClr val="A4A3A4"/>
          </p15:clr>
        </p15:guide>
        <p15:guide id="5" pos="1592">
          <p15:clr>
            <a:srgbClr val="A4A3A4"/>
          </p15:clr>
        </p15:guide>
        <p15:guide id="6" pos="420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249"/>
    <a:srgbClr val="007D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70" autoAdjust="0"/>
    <p:restoredTop sz="57998" autoAdjust="0"/>
  </p:normalViewPr>
  <p:slideViewPr>
    <p:cSldViewPr snapToObjects="1" showGuides="1">
      <p:cViewPr varScale="1">
        <p:scale>
          <a:sx n="34" d="100"/>
          <a:sy n="34" d="100"/>
        </p:scale>
        <p:origin x="1374" y="54"/>
      </p:cViewPr>
      <p:guideLst>
        <p:guide orient="horz" pos="2117"/>
        <p:guide pos="5456"/>
        <p:guide pos="288"/>
        <p:guide pos="2888"/>
        <p:guide pos="1592"/>
        <p:guide pos="420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handoutMaster" Target="handoutMasters/handoutMaster1.xml"/><Relationship Id="rId17"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0D65F93D-25C7-4AA3-B523-B4D6A2970940}" type="datetimeFigureOut">
              <a:rPr lang="en-US" smtClean="0"/>
              <a:t>8/6/2018</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17E04DDB-C7FF-4D07-95D9-10C7265812B4}" type="slidenum">
              <a:rPr lang="en-US" smtClean="0"/>
              <a:t>‹#›</a:t>
            </a:fld>
            <a:endParaRPr lang="en-US"/>
          </a:p>
        </p:txBody>
      </p:sp>
    </p:spTree>
    <p:extLst>
      <p:ext uri="{BB962C8B-B14F-4D97-AF65-F5344CB8AC3E}">
        <p14:creationId xmlns:p14="http://schemas.microsoft.com/office/powerpoint/2010/main" val="20077651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wrap="square" lIns="93177" tIns="46589" rIns="93177" bIns="46589" numCol="1" anchor="t" anchorCtr="0" compatLnSpc="1">
            <a:prstTxWarp prst="textNoShape">
              <a:avLst/>
            </a:prstTxWarp>
          </a:bodyPr>
          <a:lstStyle>
            <a:lvl1pPr eaLnBrk="1" hangingPunct="1">
              <a:defRPr sz="1200">
                <a:latin typeface="Calibri" pitchFamily="-110" charset="0"/>
                <a:ea typeface="ＭＳ Ｐゴシック" pitchFamily="-110" charset="-128"/>
              </a:defRPr>
            </a:lvl1pPr>
          </a:lstStyle>
          <a:p>
            <a:pPr>
              <a:defRPr/>
            </a:pPr>
            <a:endParaRPr lang="en-US" altLang="en-US"/>
          </a:p>
        </p:txBody>
      </p:sp>
      <p:sp>
        <p:nvSpPr>
          <p:cNvPr id="3" name="Date Placeholder 2"/>
          <p:cNvSpPr>
            <a:spLocks noGrp="1"/>
          </p:cNvSpPr>
          <p:nvPr>
            <p:ph type="dt" idx="1"/>
          </p:nvPr>
        </p:nvSpPr>
        <p:spPr>
          <a:xfrm>
            <a:off x="3970938" y="0"/>
            <a:ext cx="3037840" cy="464820"/>
          </a:xfrm>
          <a:prstGeom prst="rect">
            <a:avLst/>
          </a:prstGeom>
        </p:spPr>
        <p:txBody>
          <a:bodyPr vert="horz" wrap="square" lIns="93177" tIns="46589" rIns="93177" bIns="46589" numCol="1" anchor="t" anchorCtr="0" compatLnSpc="1">
            <a:prstTxWarp prst="textNoShape">
              <a:avLst/>
            </a:prstTxWarp>
          </a:bodyPr>
          <a:lstStyle>
            <a:lvl1pPr algn="r" eaLnBrk="1" hangingPunct="1">
              <a:defRPr sz="1200">
                <a:latin typeface="Calibri" pitchFamily="-110" charset="0"/>
                <a:ea typeface="ＭＳ Ｐゴシック" pitchFamily="-110" charset="-128"/>
              </a:defRPr>
            </a:lvl1pPr>
          </a:lstStyle>
          <a:p>
            <a:pPr>
              <a:defRPr/>
            </a:pPr>
            <a:fld id="{5C085A5D-9EFD-4C97-8136-A42057EA0FE7}" type="datetime1">
              <a:rPr lang="en-US" altLang="en-US"/>
              <a:pPr>
                <a:defRPr/>
              </a:pPr>
              <a:t>8/6/2018</a:t>
            </a:fld>
            <a:endParaRPr lang="en-US" alt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wrap="square" lIns="93177" tIns="46589" rIns="93177" bIns="46589" numCol="1" anchor="ctr" anchorCtr="0" compatLnSpc="1">
            <a:prstTxWarp prst="textNoShape">
              <a:avLst/>
            </a:prstTxWarp>
          </a:bodyPr>
          <a:lstStyle/>
          <a:p>
            <a:pPr lvl="0"/>
            <a:endParaRPr lang="en-US" altLang="en-US" noProof="0"/>
          </a:p>
        </p:txBody>
      </p:sp>
      <p:sp>
        <p:nvSpPr>
          <p:cNvPr id="5" name="Notes Placeholder 4"/>
          <p:cNvSpPr>
            <a:spLocks noGrp="1"/>
          </p:cNvSpPr>
          <p:nvPr>
            <p:ph type="body" sz="quarter" idx="3"/>
          </p:nvPr>
        </p:nvSpPr>
        <p:spPr>
          <a:xfrm>
            <a:off x="701040" y="4415790"/>
            <a:ext cx="5608320" cy="4183380"/>
          </a:xfrm>
          <a:prstGeom prst="rect">
            <a:avLst/>
          </a:prstGeom>
        </p:spPr>
        <p:txBody>
          <a:bodyPr vert="horz" wrap="square" lIns="93177" tIns="46589" rIns="93177" bIns="46589" numCol="1" anchor="t" anchorCtr="0" compatLnSpc="1">
            <a:prstTxWarp prst="textNoShape">
              <a:avLst/>
            </a:prstTxWarp>
            <a:normAutofit/>
          </a:bodyPr>
          <a:lstStyle/>
          <a:p>
            <a:pPr lvl="0"/>
            <a:r>
              <a:rPr lang="en-CA" altLang="en-US" noProof="0"/>
              <a:t>Click to edit Master text styles</a:t>
            </a:r>
          </a:p>
          <a:p>
            <a:pPr lvl="1"/>
            <a:r>
              <a:rPr lang="en-CA" altLang="en-US" noProof="0"/>
              <a:t>Second level</a:t>
            </a:r>
          </a:p>
          <a:p>
            <a:pPr lvl="2"/>
            <a:r>
              <a:rPr lang="en-CA" altLang="en-US" noProof="0"/>
              <a:t>Third level</a:t>
            </a:r>
          </a:p>
          <a:p>
            <a:pPr lvl="3"/>
            <a:r>
              <a:rPr lang="en-CA" altLang="en-US" noProof="0"/>
              <a:t>Fourth level</a:t>
            </a:r>
          </a:p>
          <a:p>
            <a:pPr lvl="4"/>
            <a:r>
              <a:rPr lang="en-CA" altLang="en-US" noProof="0"/>
              <a:t>Fifth level</a:t>
            </a:r>
            <a:endParaRPr lang="en-US" altLang="en-US" noProof="0"/>
          </a:p>
        </p:txBody>
      </p:sp>
      <p:sp>
        <p:nvSpPr>
          <p:cNvPr id="6" name="Footer Placeholder 5"/>
          <p:cNvSpPr>
            <a:spLocks noGrp="1"/>
          </p:cNvSpPr>
          <p:nvPr>
            <p:ph type="ftr" sz="quarter" idx="4"/>
          </p:nvPr>
        </p:nvSpPr>
        <p:spPr>
          <a:xfrm>
            <a:off x="0" y="8829967"/>
            <a:ext cx="3037840" cy="464820"/>
          </a:xfrm>
          <a:prstGeom prst="rect">
            <a:avLst/>
          </a:prstGeom>
        </p:spPr>
        <p:txBody>
          <a:bodyPr vert="horz" wrap="square" lIns="93177" tIns="46589" rIns="93177" bIns="46589" numCol="1" anchor="b" anchorCtr="0" compatLnSpc="1">
            <a:prstTxWarp prst="textNoShape">
              <a:avLst/>
            </a:prstTxWarp>
          </a:bodyPr>
          <a:lstStyle>
            <a:lvl1pPr eaLnBrk="1" hangingPunct="1">
              <a:defRPr sz="1200">
                <a:latin typeface="Calibri" pitchFamily="-110" charset="0"/>
                <a:ea typeface="ＭＳ Ｐゴシック" pitchFamily="-110" charset="-128"/>
              </a:defRPr>
            </a:lvl1pPr>
          </a:lstStyle>
          <a:p>
            <a:pPr>
              <a:defRPr/>
            </a:pPr>
            <a:endParaRPr lang="en-US" alt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atin typeface="Calibri" pitchFamily="34" charset="0"/>
              </a:defRPr>
            </a:lvl1pPr>
          </a:lstStyle>
          <a:p>
            <a:fld id="{8DDC5501-53AF-47EB-BF3B-55348D73C794}" type="slidenum">
              <a:rPr lang="en-US" altLang="en-US"/>
              <a:pPr/>
              <a:t>‹#›</a:t>
            </a:fld>
            <a:endParaRPr lang="en-US" altLang="en-US"/>
          </a:p>
        </p:txBody>
      </p:sp>
    </p:spTree>
    <p:extLst>
      <p:ext uri="{BB962C8B-B14F-4D97-AF65-F5344CB8AC3E}">
        <p14:creationId xmlns:p14="http://schemas.microsoft.com/office/powerpoint/2010/main" val="4071590133"/>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1pPr>
    <a:lvl2pPr marL="4572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concrete.org/"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concrete.org/"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solidFill>
                  <a:srgbClr val="FF0000"/>
                </a:solidFill>
              </a:rPr>
              <a:t>&lt;Add presenter’s name to slide.&gt;</a:t>
            </a:r>
          </a:p>
          <a:p>
            <a:endParaRPr lang="en-US" altLang="en-US" dirty="0">
              <a:solidFill>
                <a:srgbClr val="FF0000"/>
              </a:solidFill>
            </a:endParaRPr>
          </a:p>
          <a:p>
            <a:r>
              <a:rPr lang="en-US" altLang="en-US" dirty="0">
                <a:solidFill>
                  <a:srgbClr val="FF0000"/>
                </a:solidFill>
              </a:rPr>
              <a:t>NOTE TO</a:t>
            </a:r>
            <a:r>
              <a:rPr lang="en-US" altLang="en-US" baseline="0" dirty="0">
                <a:solidFill>
                  <a:srgbClr val="FF0000"/>
                </a:solidFill>
              </a:rPr>
              <a:t> ACI AMBASSADOR: </a:t>
            </a:r>
            <a:r>
              <a:rPr lang="en-US" altLang="en-US" dirty="0">
                <a:solidFill>
                  <a:srgbClr val="FF0000"/>
                </a:solidFill>
              </a:rPr>
              <a:t>These slides are</a:t>
            </a:r>
            <a:r>
              <a:rPr lang="en-US" altLang="en-US" baseline="0" dirty="0">
                <a:solidFill>
                  <a:srgbClr val="FF0000"/>
                </a:solidFill>
              </a:rPr>
              <a:t> meant to be used as a tool to help you articulate the vision and select programs/services of the American Concrete Institute. These slides should be customized, as appropriate, based on the content of the event/conference, audience demographics, etc. The speaker’s notes are intended to be a guide for your remarks, and should be customized to suit your comfort and presentation style. </a:t>
            </a:r>
            <a:r>
              <a:rPr lang="en-US" altLang="en-US" dirty="0">
                <a:solidFill>
                  <a:srgbClr val="FF0000"/>
                </a:solidFill>
              </a:rPr>
              <a:t>For additional content</a:t>
            </a:r>
            <a:r>
              <a:rPr lang="en-US" altLang="en-US" baseline="0" dirty="0">
                <a:solidFill>
                  <a:srgbClr val="FF0000"/>
                </a:solidFill>
              </a:rPr>
              <a:t> about ACI and its programs/services to be used in your slides, or for additional help in generating/customizing your presentation, please contact:</a:t>
            </a:r>
            <a:br>
              <a:rPr lang="en-US" altLang="en-US" baseline="0" dirty="0">
                <a:solidFill>
                  <a:srgbClr val="FF0000"/>
                </a:solidFill>
              </a:rPr>
            </a:br>
            <a:r>
              <a:rPr lang="en-US" sz="1200" b="0" i="0" u="none" strike="noStrike" kern="1200" baseline="0" dirty="0">
                <a:solidFill>
                  <a:schemeClr val="tx1"/>
                </a:solidFill>
                <a:latin typeface="+mn-lt"/>
                <a:ea typeface="MS PGothic" panose="020B0600070205080204" pitchFamily="34" charset="-128"/>
                <a:cs typeface="+mn-cs"/>
              </a:rPr>
              <a:t>Kevin P. Mlutkowski, LEED AP BD+C</a:t>
            </a:r>
            <a:br>
              <a:rPr lang="en-US" sz="1200" b="0" i="0" u="none" strike="noStrike" kern="1200" baseline="0" dirty="0">
                <a:solidFill>
                  <a:schemeClr val="tx1"/>
                </a:solidFill>
                <a:latin typeface="+mn-lt"/>
                <a:ea typeface="MS PGothic" panose="020B0600070205080204" pitchFamily="34" charset="-128"/>
                <a:cs typeface="+mn-cs"/>
              </a:rPr>
            </a:br>
            <a:r>
              <a:rPr lang="en-US" sz="1200" b="0" i="0" u="none" strike="noStrike" kern="1200" baseline="0" dirty="0">
                <a:solidFill>
                  <a:schemeClr val="tx1"/>
                </a:solidFill>
                <a:latin typeface="+mn-lt"/>
                <a:ea typeface="MS PGothic" panose="020B0600070205080204" pitchFamily="34" charset="-128"/>
                <a:cs typeface="+mn-cs"/>
              </a:rPr>
              <a:t>Director, Sustainability &amp; Marketing</a:t>
            </a:r>
          </a:p>
          <a:p>
            <a:pPr rtl="0"/>
            <a:r>
              <a:rPr lang="en-US" sz="1200" b="0" i="0" u="none" strike="noStrike" kern="1200" baseline="0" dirty="0">
                <a:solidFill>
                  <a:schemeClr val="tx1"/>
                </a:solidFill>
                <a:latin typeface="+mn-lt"/>
                <a:ea typeface="MS PGothic" panose="020B0600070205080204" pitchFamily="34" charset="-128"/>
                <a:cs typeface="+mn-cs"/>
              </a:rPr>
              <a:t>American Concrete Institute</a:t>
            </a:r>
          </a:p>
          <a:p>
            <a:pPr rtl="0"/>
            <a:r>
              <a:rPr lang="en-US" sz="1200" b="0" i="0" u="none" strike="noStrike" kern="1200" baseline="0" dirty="0">
                <a:solidFill>
                  <a:schemeClr val="tx1"/>
                </a:solidFill>
                <a:latin typeface="+mn-lt"/>
                <a:ea typeface="MS PGothic" panose="020B0600070205080204" pitchFamily="34" charset="-128"/>
                <a:cs typeface="+mn-cs"/>
              </a:rPr>
              <a:t>1.248.848.3716  |  </a:t>
            </a:r>
            <a:r>
              <a:rPr lang="en-US" sz="1200" b="0" i="0" u="none" strike="noStrike" kern="1200" baseline="0" dirty="0">
                <a:solidFill>
                  <a:schemeClr val="tx1"/>
                </a:solidFill>
                <a:latin typeface="+mn-lt"/>
                <a:ea typeface="MS PGothic" panose="020B0600070205080204" pitchFamily="34" charset="-128"/>
                <a:cs typeface="+mn-cs"/>
                <a:hlinkClick r:id="rId3"/>
              </a:rPr>
              <a:t>kevin.mlutkowski@www.concrete.org</a:t>
            </a:r>
            <a:endParaRPr lang="en-US" sz="1200" b="0" i="1" u="none" strike="noStrike" kern="1200" baseline="0" dirty="0">
              <a:solidFill>
                <a:schemeClr val="tx1"/>
              </a:solidFill>
              <a:latin typeface="+mn-lt"/>
              <a:ea typeface="MS PGothic" panose="020B0600070205080204" pitchFamily="34" charset="-128"/>
              <a:cs typeface="+mn-cs"/>
              <a:hlinkClick r:id="rId3"/>
            </a:endParaRPr>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pitchFamily="34" charset="-128"/>
              </a:defRPr>
            </a:lvl1pPr>
            <a:lvl2pPr marL="757066" indent="-291179">
              <a:defRPr>
                <a:solidFill>
                  <a:schemeClr val="tx1"/>
                </a:solidFill>
                <a:latin typeface="Arial" charset="0"/>
                <a:ea typeface="MS PGothic" pitchFamily="34" charset="-128"/>
              </a:defRPr>
            </a:lvl2pPr>
            <a:lvl3pPr marL="1164717" indent="-232943">
              <a:defRPr>
                <a:solidFill>
                  <a:schemeClr val="tx1"/>
                </a:solidFill>
                <a:latin typeface="Arial" charset="0"/>
                <a:ea typeface="MS PGothic" pitchFamily="34" charset="-128"/>
              </a:defRPr>
            </a:lvl3pPr>
            <a:lvl4pPr marL="1630604" indent="-232943">
              <a:defRPr>
                <a:solidFill>
                  <a:schemeClr val="tx1"/>
                </a:solidFill>
                <a:latin typeface="Arial" charset="0"/>
                <a:ea typeface="MS PGothic" pitchFamily="34" charset="-128"/>
              </a:defRPr>
            </a:lvl4pPr>
            <a:lvl5pPr marL="2096491" indent="-232943">
              <a:defRPr>
                <a:solidFill>
                  <a:schemeClr val="tx1"/>
                </a:solidFill>
                <a:latin typeface="Arial" charset="0"/>
                <a:ea typeface="MS PGothic" pitchFamily="34" charset="-128"/>
              </a:defRPr>
            </a:lvl5pPr>
            <a:lvl6pPr marL="2562377" indent="-232943" defTabSz="465887" eaLnBrk="0" fontAlgn="base" hangingPunct="0">
              <a:spcBef>
                <a:spcPct val="0"/>
              </a:spcBef>
              <a:spcAft>
                <a:spcPct val="0"/>
              </a:spcAft>
              <a:defRPr>
                <a:solidFill>
                  <a:schemeClr val="tx1"/>
                </a:solidFill>
                <a:latin typeface="Arial" charset="0"/>
                <a:ea typeface="MS PGothic" pitchFamily="34" charset="-128"/>
              </a:defRPr>
            </a:lvl6pPr>
            <a:lvl7pPr marL="3028264" indent="-232943" defTabSz="465887" eaLnBrk="0" fontAlgn="base" hangingPunct="0">
              <a:spcBef>
                <a:spcPct val="0"/>
              </a:spcBef>
              <a:spcAft>
                <a:spcPct val="0"/>
              </a:spcAft>
              <a:defRPr>
                <a:solidFill>
                  <a:schemeClr val="tx1"/>
                </a:solidFill>
                <a:latin typeface="Arial" charset="0"/>
                <a:ea typeface="MS PGothic" pitchFamily="34" charset="-128"/>
              </a:defRPr>
            </a:lvl7pPr>
            <a:lvl8pPr marL="3494151" indent="-232943" defTabSz="465887" eaLnBrk="0" fontAlgn="base" hangingPunct="0">
              <a:spcBef>
                <a:spcPct val="0"/>
              </a:spcBef>
              <a:spcAft>
                <a:spcPct val="0"/>
              </a:spcAft>
              <a:defRPr>
                <a:solidFill>
                  <a:schemeClr val="tx1"/>
                </a:solidFill>
                <a:latin typeface="Arial" charset="0"/>
                <a:ea typeface="MS PGothic" pitchFamily="34" charset="-128"/>
              </a:defRPr>
            </a:lvl8pPr>
            <a:lvl9pPr marL="3960038" indent="-232943" defTabSz="465887" eaLnBrk="0" fontAlgn="base" hangingPunct="0">
              <a:spcBef>
                <a:spcPct val="0"/>
              </a:spcBef>
              <a:spcAft>
                <a:spcPct val="0"/>
              </a:spcAft>
              <a:defRPr>
                <a:solidFill>
                  <a:schemeClr val="tx1"/>
                </a:solidFill>
                <a:latin typeface="Arial" charset="0"/>
                <a:ea typeface="MS PGothic" pitchFamily="34" charset="-128"/>
              </a:defRPr>
            </a:lvl9pPr>
          </a:lstStyle>
          <a:p>
            <a:fld id="{885E3486-CF9E-48EA-B461-D055E2D24893}" type="slidenum">
              <a:rPr lang="en-US" altLang="en-US">
                <a:latin typeface="Calibri" pitchFamily="34" charset="0"/>
              </a:rPr>
              <a:pPr/>
              <a:t>1</a:t>
            </a:fld>
            <a:endParaRPr lang="en-US" altLang="en-US" dirty="0">
              <a:latin typeface="Calibri" pitchFamily="34" charset="0"/>
            </a:endParaRPr>
          </a:p>
        </p:txBody>
      </p:sp>
    </p:spTree>
    <p:extLst>
      <p:ext uri="{BB962C8B-B14F-4D97-AF65-F5344CB8AC3E}">
        <p14:creationId xmlns:p14="http://schemas.microsoft.com/office/powerpoint/2010/main" val="38657031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a:solidFill>
                  <a:schemeClr val="tx1"/>
                </a:solidFill>
                <a:effectLst/>
                <a:latin typeface="+mn-lt"/>
                <a:ea typeface="MS PGothic" panose="020B0600070205080204" pitchFamily="34" charset="-128"/>
                <a:cs typeface="+mn-cs"/>
              </a:rPr>
              <a:t>Founded in 1904 and headquartered in Farmington Hills, Michigan, USA, the American Concrete Institute is a leading authority and resource worldwide for the development and distribution of consensus-based standards, technical resources, educational programs, and proven expertise for individuals and organizations involved in concrete design, construction, and materials, who share a commitment to pursuing the best use of concrete. </a:t>
            </a:r>
          </a:p>
          <a:p>
            <a:endParaRPr lang="en-US" altLang="en-US" sz="1200" kern="1200" dirty="0">
              <a:solidFill>
                <a:schemeClr val="tx1"/>
              </a:solidFill>
              <a:effectLst/>
              <a:latin typeface="+mn-lt"/>
              <a:ea typeface="MS PGothic" panose="020B0600070205080204" pitchFamily="34" charset="-128"/>
              <a:cs typeface="+mn-cs"/>
            </a:endParaRPr>
          </a:p>
          <a:p>
            <a:r>
              <a:rPr lang="en-US" altLang="en-US" dirty="0"/>
              <a:t>ACI envisions a future where everyone has the knowledge needed to use concrete effectively to meet the demands of a changing world.</a:t>
            </a:r>
            <a:r>
              <a:rPr lang="en-US" altLang="en-US" baseline="0" dirty="0"/>
              <a:t> </a:t>
            </a:r>
            <a:r>
              <a:rPr lang="en-US" altLang="en-US" dirty="0"/>
              <a:t>To accomplish this, ACI develops and disseminates consensus-based knowledge on concrete and its uses.</a:t>
            </a:r>
          </a:p>
          <a:p>
            <a:endParaRPr lang="en-US" altLang="en-US" dirty="0"/>
          </a:p>
          <a:p>
            <a:r>
              <a:rPr lang="en-US" altLang="en-US" dirty="0"/>
              <a:t>&lt;Insert additional personal</a:t>
            </a:r>
            <a:r>
              <a:rPr lang="en-US" altLang="en-US" baseline="0" dirty="0"/>
              <a:t> remarks on global access to ACI content based on geography of the presentation. Use local projects, local code efforts, local research, etc., as examples, as appropriate.&gt;</a:t>
            </a:r>
            <a:endParaRPr lang="en-US" altLang="en-US" dirty="0"/>
          </a:p>
          <a:p>
            <a:endParaRPr lang="en-US" altLang="en-US" dirty="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pitchFamily="34" charset="-128"/>
              </a:defRPr>
            </a:lvl1pPr>
            <a:lvl2pPr marL="757066" indent="-291179">
              <a:defRPr>
                <a:solidFill>
                  <a:schemeClr val="tx1"/>
                </a:solidFill>
                <a:latin typeface="Arial" charset="0"/>
                <a:ea typeface="MS PGothic" pitchFamily="34" charset="-128"/>
              </a:defRPr>
            </a:lvl2pPr>
            <a:lvl3pPr marL="1164717" indent="-232943">
              <a:defRPr>
                <a:solidFill>
                  <a:schemeClr val="tx1"/>
                </a:solidFill>
                <a:latin typeface="Arial" charset="0"/>
                <a:ea typeface="MS PGothic" pitchFamily="34" charset="-128"/>
              </a:defRPr>
            </a:lvl3pPr>
            <a:lvl4pPr marL="1630604" indent="-232943">
              <a:defRPr>
                <a:solidFill>
                  <a:schemeClr val="tx1"/>
                </a:solidFill>
                <a:latin typeface="Arial" charset="0"/>
                <a:ea typeface="MS PGothic" pitchFamily="34" charset="-128"/>
              </a:defRPr>
            </a:lvl4pPr>
            <a:lvl5pPr marL="2096491" indent="-232943">
              <a:defRPr>
                <a:solidFill>
                  <a:schemeClr val="tx1"/>
                </a:solidFill>
                <a:latin typeface="Arial" charset="0"/>
                <a:ea typeface="MS PGothic" pitchFamily="34" charset="-128"/>
              </a:defRPr>
            </a:lvl5pPr>
            <a:lvl6pPr marL="2562377" indent="-232943" defTabSz="465887" eaLnBrk="0" fontAlgn="base" hangingPunct="0">
              <a:spcBef>
                <a:spcPct val="0"/>
              </a:spcBef>
              <a:spcAft>
                <a:spcPct val="0"/>
              </a:spcAft>
              <a:defRPr>
                <a:solidFill>
                  <a:schemeClr val="tx1"/>
                </a:solidFill>
                <a:latin typeface="Arial" charset="0"/>
                <a:ea typeface="MS PGothic" pitchFamily="34" charset="-128"/>
              </a:defRPr>
            </a:lvl6pPr>
            <a:lvl7pPr marL="3028264" indent="-232943" defTabSz="465887" eaLnBrk="0" fontAlgn="base" hangingPunct="0">
              <a:spcBef>
                <a:spcPct val="0"/>
              </a:spcBef>
              <a:spcAft>
                <a:spcPct val="0"/>
              </a:spcAft>
              <a:defRPr>
                <a:solidFill>
                  <a:schemeClr val="tx1"/>
                </a:solidFill>
                <a:latin typeface="Arial" charset="0"/>
                <a:ea typeface="MS PGothic" pitchFamily="34" charset="-128"/>
              </a:defRPr>
            </a:lvl7pPr>
            <a:lvl8pPr marL="3494151" indent="-232943" defTabSz="465887" eaLnBrk="0" fontAlgn="base" hangingPunct="0">
              <a:spcBef>
                <a:spcPct val="0"/>
              </a:spcBef>
              <a:spcAft>
                <a:spcPct val="0"/>
              </a:spcAft>
              <a:defRPr>
                <a:solidFill>
                  <a:schemeClr val="tx1"/>
                </a:solidFill>
                <a:latin typeface="Arial" charset="0"/>
                <a:ea typeface="MS PGothic" pitchFamily="34" charset="-128"/>
              </a:defRPr>
            </a:lvl8pPr>
            <a:lvl9pPr marL="3960038" indent="-232943" defTabSz="465887" eaLnBrk="0" fontAlgn="base" hangingPunct="0">
              <a:spcBef>
                <a:spcPct val="0"/>
              </a:spcBef>
              <a:spcAft>
                <a:spcPct val="0"/>
              </a:spcAft>
              <a:defRPr>
                <a:solidFill>
                  <a:schemeClr val="tx1"/>
                </a:solidFill>
                <a:latin typeface="Arial" charset="0"/>
                <a:ea typeface="MS PGothic" pitchFamily="34" charset="-128"/>
              </a:defRPr>
            </a:lvl9pPr>
          </a:lstStyle>
          <a:p>
            <a:fld id="{0AD453E9-D47D-424C-83BA-BC11468BF25E}" type="slidenum">
              <a:rPr lang="en-US" altLang="en-US">
                <a:solidFill>
                  <a:srgbClr val="000000"/>
                </a:solidFill>
                <a:latin typeface="Calibri" pitchFamily="34" charset="0"/>
              </a:rPr>
              <a:pPr/>
              <a:t>2</a:t>
            </a:fld>
            <a:endParaRPr lang="en-US" altLang="en-US">
              <a:solidFill>
                <a:srgbClr val="000000"/>
              </a:solidFill>
              <a:latin typeface="Calibri" pitchFamily="34" charset="0"/>
            </a:endParaRPr>
          </a:p>
        </p:txBody>
      </p:sp>
    </p:spTree>
    <p:extLst>
      <p:ext uri="{BB962C8B-B14F-4D97-AF65-F5344CB8AC3E}">
        <p14:creationId xmlns:p14="http://schemas.microsoft.com/office/powerpoint/2010/main" val="20541881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100" kern="1200" dirty="0">
                <a:solidFill>
                  <a:schemeClr val="tx1"/>
                </a:solidFill>
                <a:effectLst/>
                <a:latin typeface="+mn-lt"/>
                <a:ea typeface="MS PGothic" panose="020B0600070205080204" pitchFamily="34" charset="-128"/>
                <a:cs typeface="+mn-cs"/>
              </a:rPr>
              <a:t>At its core, the American Concrete Institute is an organization of individuals dedicated to the best use of concrete. These individuals are members of the Institute, network with each other in person and digitally, attend ACI conventions held twice annually, and participate in and lead ACI’s global network of chapters.</a:t>
            </a:r>
          </a:p>
          <a:p>
            <a:r>
              <a:rPr lang="en-US" sz="1100" kern="1200" dirty="0">
                <a:solidFill>
                  <a:schemeClr val="tx1"/>
                </a:solidFill>
                <a:effectLst/>
                <a:latin typeface="+mn-lt"/>
                <a:ea typeface="MS PGothic" panose="020B0600070205080204" pitchFamily="34" charset="-128"/>
                <a:cs typeface="+mn-cs"/>
              </a:rPr>
              <a:t> </a:t>
            </a:r>
          </a:p>
          <a:p>
            <a:r>
              <a:rPr lang="en-US" sz="1100" kern="1200" dirty="0">
                <a:solidFill>
                  <a:schemeClr val="tx1"/>
                </a:solidFill>
                <a:effectLst/>
                <a:latin typeface="+mn-lt"/>
                <a:ea typeface="MS PGothic" panose="020B0600070205080204" pitchFamily="34" charset="-128"/>
                <a:cs typeface="+mn-cs"/>
              </a:rPr>
              <a:t>Developing consensus-based knowledge on concrete and its uses is the reason most individuals seek out and contribute to ACI’s vast knowledge. By publishing digital and printed editions of hundreds of technical document/publications, a monthly magazine </a:t>
            </a:r>
            <a:r>
              <a:rPr lang="en-US" sz="1100" i="1" kern="1200" dirty="0">
                <a:solidFill>
                  <a:schemeClr val="tx1"/>
                </a:solidFill>
                <a:effectLst/>
                <a:latin typeface="+mn-lt"/>
                <a:ea typeface="MS PGothic" panose="020B0600070205080204" pitchFamily="34" charset="-128"/>
                <a:cs typeface="+mn-cs"/>
              </a:rPr>
              <a:t>Concrete International</a:t>
            </a:r>
            <a:r>
              <a:rPr lang="en-US" sz="1100" kern="1200" dirty="0">
                <a:solidFill>
                  <a:schemeClr val="tx1"/>
                </a:solidFill>
                <a:effectLst/>
                <a:latin typeface="+mn-lt"/>
                <a:ea typeface="MS PGothic" panose="020B0600070205080204" pitchFamily="34" charset="-128"/>
                <a:cs typeface="+mn-cs"/>
              </a:rPr>
              <a:t>, and two bi-monthly Journals, the Institute shares its consensus-based knowledge with the global concrete community. And, interestingly, all of these technical resources, as well as resources from dozens of similar international institutes, are accessible through </a:t>
            </a:r>
            <a:r>
              <a:rPr lang="en-US" sz="1100" u="sng" kern="1200" dirty="0">
                <a:solidFill>
                  <a:schemeClr val="tx1"/>
                </a:solidFill>
                <a:effectLst/>
                <a:latin typeface="+mn-lt"/>
                <a:ea typeface="MS PGothic" panose="020B0600070205080204" pitchFamily="34" charset="-128"/>
                <a:cs typeface="+mn-cs"/>
                <a:hlinkClick r:id="rId3"/>
              </a:rPr>
              <a:t>www.concrete.org</a:t>
            </a:r>
            <a:r>
              <a:rPr lang="en-US" sz="1100" kern="1200" dirty="0">
                <a:solidFill>
                  <a:schemeClr val="tx1"/>
                </a:solidFill>
                <a:effectLst/>
                <a:latin typeface="+mn-lt"/>
                <a:ea typeface="MS PGothic" panose="020B0600070205080204" pitchFamily="34" charset="-128"/>
                <a:cs typeface="+mn-cs"/>
              </a:rPr>
              <a:t>.</a:t>
            </a:r>
          </a:p>
          <a:p>
            <a:r>
              <a:rPr lang="en-US" sz="1100" kern="1200" dirty="0">
                <a:solidFill>
                  <a:schemeClr val="tx1"/>
                </a:solidFill>
                <a:effectLst/>
                <a:latin typeface="+mn-lt"/>
                <a:ea typeface="MS PGothic" panose="020B0600070205080204" pitchFamily="34" charset="-128"/>
                <a:cs typeface="+mn-cs"/>
              </a:rPr>
              <a:t> </a:t>
            </a:r>
          </a:p>
          <a:p>
            <a:r>
              <a:rPr lang="en-US" sz="1100" kern="1200" dirty="0">
                <a:solidFill>
                  <a:schemeClr val="tx1"/>
                </a:solidFill>
                <a:effectLst/>
                <a:latin typeface="+mn-lt"/>
                <a:ea typeface="MS PGothic" panose="020B0600070205080204" pitchFamily="34" charset="-128"/>
                <a:cs typeface="+mn-cs"/>
              </a:rPr>
              <a:t>Since 1980, ACI has certified over 400,000 individuals through its certification program. From popular programs such as Flatwork Finisher and Field Testing Technician, to specialty programs such as Adhesive Anchor Installer, Concrete Construction Special Inspector, and the new Masonry Testing Technician programs, ACI certification provides a minimum qualification for personnel employed within the concrete construction industry.</a:t>
            </a:r>
          </a:p>
          <a:p>
            <a:r>
              <a:rPr lang="en-US" sz="1100" kern="1200" dirty="0">
                <a:solidFill>
                  <a:schemeClr val="tx1"/>
                </a:solidFill>
                <a:effectLst/>
                <a:latin typeface="+mn-lt"/>
                <a:ea typeface="MS PGothic" panose="020B0600070205080204" pitchFamily="34" charset="-128"/>
                <a:cs typeface="+mn-cs"/>
              </a:rPr>
              <a:t> </a:t>
            </a:r>
          </a:p>
          <a:p>
            <a:r>
              <a:rPr lang="en-US" sz="1100" kern="1200" dirty="0">
                <a:solidFill>
                  <a:schemeClr val="tx1"/>
                </a:solidFill>
                <a:effectLst/>
                <a:latin typeface="+mn-lt"/>
                <a:ea typeface="MS PGothic" panose="020B0600070205080204" pitchFamily="34" charset="-128"/>
                <a:cs typeface="+mn-cs"/>
              </a:rPr>
              <a:t>ACI University combines all of ACI's online educational offerings in one location and makes them more convenient to access, even on mobile devices. With this immediate access to courses covering ACI's technical documents, preparation for ACI certifications, webinars on a variety of concrete-related topics, and study programs on concrete design requirements, concrete professionals can obtain education from an internationally recognized leader in a more easily accessible manner than ever before.</a:t>
            </a:r>
          </a:p>
          <a:p>
            <a:r>
              <a:rPr lang="en-US" sz="1100" kern="1200" dirty="0">
                <a:solidFill>
                  <a:schemeClr val="tx1"/>
                </a:solidFill>
                <a:effectLst/>
                <a:latin typeface="+mn-lt"/>
                <a:ea typeface="MS PGothic" panose="020B0600070205080204" pitchFamily="34" charset="-128"/>
                <a:cs typeface="+mn-cs"/>
              </a:rPr>
              <a:t> </a:t>
            </a:r>
          </a:p>
          <a:p>
            <a:r>
              <a:rPr lang="en-US" sz="1100" kern="1200" dirty="0">
                <a:solidFill>
                  <a:schemeClr val="tx1"/>
                </a:solidFill>
                <a:effectLst/>
                <a:latin typeface="+mn-lt"/>
                <a:ea typeface="MS PGothic" panose="020B0600070205080204" pitchFamily="34" charset="-128"/>
                <a:cs typeface="+mn-cs"/>
              </a:rPr>
              <a:t>The ACI Foundation is a not-for-profit organization established by the American Concrete Institute to promote progress, innovation, and collaboration by supporting research and scholarships, while also serving as an independent resource to provide thought leadership and strategic direction for the concrete industry.</a:t>
            </a:r>
          </a:p>
          <a:p>
            <a:endParaRPr lang="en-US" dirty="0"/>
          </a:p>
        </p:txBody>
      </p:sp>
      <p:sp>
        <p:nvSpPr>
          <p:cNvPr id="4" name="Slide Number Placeholder 3"/>
          <p:cNvSpPr>
            <a:spLocks noGrp="1"/>
          </p:cNvSpPr>
          <p:nvPr>
            <p:ph type="sldNum" sz="quarter" idx="10"/>
          </p:nvPr>
        </p:nvSpPr>
        <p:spPr/>
        <p:txBody>
          <a:bodyPr/>
          <a:lstStyle/>
          <a:p>
            <a:fld id="{8DDC5501-53AF-47EB-BF3B-55348D73C794}" type="slidenum">
              <a:rPr lang="en-US" altLang="en-US" smtClean="0"/>
              <a:pPr/>
              <a:t>3</a:t>
            </a:fld>
            <a:endParaRPr lang="en-US" altLang="en-US"/>
          </a:p>
        </p:txBody>
      </p:sp>
    </p:spTree>
    <p:extLst>
      <p:ext uri="{BB962C8B-B14F-4D97-AF65-F5344CB8AC3E}">
        <p14:creationId xmlns:p14="http://schemas.microsoft.com/office/powerpoint/2010/main" val="39376288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a:effectLst/>
              </a:rPr>
              <a:t>ACI’s inclusive, member-driven structure and valuable, cost-effective benefits result in an essential organization that invites partnerships and welcomes all concrete professionals who wish to be part of a respected, connected, social group that provides an opportunity for professional growth, networking and enjoyment.</a:t>
            </a:r>
            <a:r>
              <a:rPr lang="en-US" baseline="0" dirty="0">
                <a:effectLst/>
              </a:rPr>
              <a:t> </a:t>
            </a:r>
            <a:r>
              <a:rPr lang="en-US" dirty="0"/>
              <a:t>As I mentioned</a:t>
            </a:r>
            <a:r>
              <a:rPr lang="en-US" baseline="0" dirty="0"/>
              <a:t> earlier, a</a:t>
            </a:r>
            <a:r>
              <a:rPr lang="en-US" dirty="0"/>
              <a:t>t its core, the American</a:t>
            </a:r>
            <a:r>
              <a:rPr lang="en-US" baseline="0" dirty="0"/>
              <a:t> Concrete Institute is an organization of individuals dedicated to the best use of concrete. The Institute is fortunate to share knowledge with and learn from over 18,000 Institute members, plus an additional 20,000 members of ACI’s local chapters. The composition of ACI membership is as diverse demographically as it is geographically, representing many, many concrete related fields with members in 120 countries worldwide–if you aren’t a member, I encourage you to look into our Institute.  </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baseline="0" dirty="0"/>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a:t>And, if you know any students studying in concrete and engineering fields, student membership is completely free!  </a:t>
            </a:r>
            <a:endParaRPr lang="en-US" dirty="0"/>
          </a:p>
          <a:p>
            <a:endParaRPr lang="en-US" altLang="en-US" dirty="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pitchFamily="34" charset="-128"/>
              </a:defRPr>
            </a:lvl1pPr>
            <a:lvl2pPr marL="757066" indent="-291179">
              <a:defRPr>
                <a:solidFill>
                  <a:schemeClr val="tx1"/>
                </a:solidFill>
                <a:latin typeface="Arial" charset="0"/>
                <a:ea typeface="MS PGothic" pitchFamily="34" charset="-128"/>
              </a:defRPr>
            </a:lvl2pPr>
            <a:lvl3pPr marL="1164717" indent="-232943">
              <a:defRPr>
                <a:solidFill>
                  <a:schemeClr val="tx1"/>
                </a:solidFill>
                <a:latin typeface="Arial" charset="0"/>
                <a:ea typeface="MS PGothic" pitchFamily="34" charset="-128"/>
              </a:defRPr>
            </a:lvl3pPr>
            <a:lvl4pPr marL="1630604" indent="-232943">
              <a:defRPr>
                <a:solidFill>
                  <a:schemeClr val="tx1"/>
                </a:solidFill>
                <a:latin typeface="Arial" charset="0"/>
                <a:ea typeface="MS PGothic" pitchFamily="34" charset="-128"/>
              </a:defRPr>
            </a:lvl4pPr>
            <a:lvl5pPr marL="2096491" indent="-232943">
              <a:defRPr>
                <a:solidFill>
                  <a:schemeClr val="tx1"/>
                </a:solidFill>
                <a:latin typeface="Arial" charset="0"/>
                <a:ea typeface="MS PGothic" pitchFamily="34" charset="-128"/>
              </a:defRPr>
            </a:lvl5pPr>
            <a:lvl6pPr marL="2562377" indent="-232943" defTabSz="465887" eaLnBrk="0" fontAlgn="base" hangingPunct="0">
              <a:spcBef>
                <a:spcPct val="0"/>
              </a:spcBef>
              <a:spcAft>
                <a:spcPct val="0"/>
              </a:spcAft>
              <a:defRPr>
                <a:solidFill>
                  <a:schemeClr val="tx1"/>
                </a:solidFill>
                <a:latin typeface="Arial" charset="0"/>
                <a:ea typeface="MS PGothic" pitchFamily="34" charset="-128"/>
              </a:defRPr>
            </a:lvl6pPr>
            <a:lvl7pPr marL="3028264" indent="-232943" defTabSz="465887" eaLnBrk="0" fontAlgn="base" hangingPunct="0">
              <a:spcBef>
                <a:spcPct val="0"/>
              </a:spcBef>
              <a:spcAft>
                <a:spcPct val="0"/>
              </a:spcAft>
              <a:defRPr>
                <a:solidFill>
                  <a:schemeClr val="tx1"/>
                </a:solidFill>
                <a:latin typeface="Arial" charset="0"/>
                <a:ea typeface="MS PGothic" pitchFamily="34" charset="-128"/>
              </a:defRPr>
            </a:lvl7pPr>
            <a:lvl8pPr marL="3494151" indent="-232943" defTabSz="465887" eaLnBrk="0" fontAlgn="base" hangingPunct="0">
              <a:spcBef>
                <a:spcPct val="0"/>
              </a:spcBef>
              <a:spcAft>
                <a:spcPct val="0"/>
              </a:spcAft>
              <a:defRPr>
                <a:solidFill>
                  <a:schemeClr val="tx1"/>
                </a:solidFill>
                <a:latin typeface="Arial" charset="0"/>
                <a:ea typeface="MS PGothic" pitchFamily="34" charset="-128"/>
              </a:defRPr>
            </a:lvl8pPr>
            <a:lvl9pPr marL="3960038" indent="-232943" defTabSz="465887" eaLnBrk="0" fontAlgn="base" hangingPunct="0">
              <a:spcBef>
                <a:spcPct val="0"/>
              </a:spcBef>
              <a:spcAft>
                <a:spcPct val="0"/>
              </a:spcAft>
              <a:defRPr>
                <a:solidFill>
                  <a:schemeClr val="tx1"/>
                </a:solidFill>
                <a:latin typeface="Arial" charset="0"/>
                <a:ea typeface="MS PGothic" pitchFamily="34" charset="-128"/>
              </a:defRPr>
            </a:lvl9pPr>
          </a:lstStyle>
          <a:p>
            <a:fld id="{0AD453E9-D47D-424C-83BA-BC11468BF25E}" type="slidenum">
              <a:rPr lang="en-US" altLang="en-US">
                <a:solidFill>
                  <a:srgbClr val="000000"/>
                </a:solidFill>
                <a:latin typeface="Calibri" pitchFamily="34" charset="0"/>
              </a:rPr>
              <a:pPr/>
              <a:t>4</a:t>
            </a:fld>
            <a:endParaRPr lang="en-US" altLang="en-US">
              <a:solidFill>
                <a:srgbClr val="000000"/>
              </a:solidFill>
              <a:latin typeface="Calibri" pitchFamily="34" charset="0"/>
            </a:endParaRPr>
          </a:p>
        </p:txBody>
      </p:sp>
    </p:spTree>
    <p:extLst>
      <p:ext uri="{BB962C8B-B14F-4D97-AF65-F5344CB8AC3E}">
        <p14:creationId xmlns:p14="http://schemas.microsoft.com/office/powerpoint/2010/main" val="36312917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&lt;Add personal remarks to slide&gt;</a:t>
            </a:r>
          </a:p>
          <a:p>
            <a:endParaRPr lang="en-US" dirty="0"/>
          </a:p>
          <a:p>
            <a:r>
              <a:rPr lang="en-US" dirty="0"/>
              <a:t>&lt;Add name, ACI membership,</a:t>
            </a:r>
            <a:r>
              <a:rPr lang="en-US" baseline="0" dirty="0"/>
              <a:t> committees, etc., to slide&gt;</a:t>
            </a:r>
            <a:endParaRPr lang="en-US" dirty="0"/>
          </a:p>
          <a:p>
            <a:endParaRPr lang="en-US" dirty="0"/>
          </a:p>
          <a:p>
            <a:r>
              <a:rPr lang="en-US" dirty="0"/>
              <a:t>&lt;Add personal phot</a:t>
            </a:r>
            <a:r>
              <a:rPr lang="en-US" baseline="0" dirty="0"/>
              <a:t>o to slide&gt;</a:t>
            </a:r>
            <a:endParaRPr lang="en-US" dirty="0"/>
          </a:p>
          <a:p>
            <a:endParaRPr lang="en-US" dirty="0"/>
          </a:p>
          <a:p>
            <a:r>
              <a:rPr lang="en-US" dirty="0"/>
              <a:t>While</a:t>
            </a:r>
            <a:r>
              <a:rPr lang="en-US" baseline="0" dirty="0"/>
              <a:t> it is helpful to understand the breadth of engagement with the American Concrete Institute, I’d like to share with you one specific story about how the American Concrete Institute has had an impact. An impact on me.  &lt;Insert additional personal remarks here&gt; </a:t>
            </a:r>
            <a:endParaRPr lang="en-US" dirty="0"/>
          </a:p>
        </p:txBody>
      </p:sp>
      <p:sp>
        <p:nvSpPr>
          <p:cNvPr id="4" name="Slide Number Placeholder 3"/>
          <p:cNvSpPr>
            <a:spLocks noGrp="1"/>
          </p:cNvSpPr>
          <p:nvPr>
            <p:ph type="sldNum" sz="quarter" idx="10"/>
          </p:nvPr>
        </p:nvSpPr>
        <p:spPr/>
        <p:txBody>
          <a:bodyPr/>
          <a:lstStyle/>
          <a:p>
            <a:fld id="{8DDC5501-53AF-47EB-BF3B-55348D73C794}" type="slidenum">
              <a:rPr lang="en-US" altLang="en-US" smtClean="0"/>
              <a:pPr/>
              <a:t>5</a:t>
            </a:fld>
            <a:endParaRPr lang="en-US" altLang="en-US"/>
          </a:p>
        </p:txBody>
      </p:sp>
    </p:spTree>
    <p:extLst>
      <p:ext uri="{BB962C8B-B14F-4D97-AF65-F5344CB8AC3E}">
        <p14:creationId xmlns:p14="http://schemas.microsoft.com/office/powerpoint/2010/main" val="39245166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conclusion,</a:t>
            </a:r>
            <a:r>
              <a:rPr lang="en-US" baseline="0" dirty="0"/>
              <a:t> I’d like to encourage you to visit ACI’s website at www.concrete.org.  </a:t>
            </a:r>
          </a:p>
          <a:p>
            <a:endParaRPr lang="en-US" baseline="0" dirty="0"/>
          </a:p>
          <a:p>
            <a:r>
              <a:rPr lang="en-US" dirty="0">
                <a:effectLst/>
              </a:rPr>
              <a:t>In</a:t>
            </a:r>
            <a:r>
              <a:rPr lang="en-US" baseline="0" dirty="0">
                <a:effectLst/>
              </a:rPr>
              <a:t> particular, o</a:t>
            </a:r>
            <a:r>
              <a:rPr lang="en-US" dirty="0">
                <a:effectLst/>
              </a:rPr>
              <a:t>ne highlight of</a:t>
            </a:r>
            <a:r>
              <a:rPr lang="en-US" baseline="0" dirty="0">
                <a:effectLst/>
              </a:rPr>
              <a:t> the ACI website I’d like to point you to is the</a:t>
            </a:r>
            <a:r>
              <a:rPr lang="en-US" dirty="0">
                <a:effectLst/>
              </a:rPr>
              <a:t> opportunity for engagement with diverse audiences, international audiences, and non-English speaking visitors through built-in site translation into over 70 different languages.</a:t>
            </a:r>
            <a:r>
              <a:rPr lang="en-US" baseline="0" dirty="0">
                <a:effectLst/>
              </a:rPr>
              <a:t> </a:t>
            </a:r>
            <a:r>
              <a:rPr lang="en-US" dirty="0">
                <a:effectLst/>
              </a:rPr>
              <a:t>Plus, the</a:t>
            </a:r>
            <a:r>
              <a:rPr lang="en-US" baseline="0" dirty="0">
                <a:effectLst/>
              </a:rPr>
              <a:t> site’s</a:t>
            </a:r>
            <a:r>
              <a:rPr lang="en-US" dirty="0">
                <a:effectLst/>
              </a:rPr>
              <a:t> “Topics in Concrete” section consolidates ACI articles, publications, research, committees, online videos, and other learning tools, on over 100 of the most popular concrete topics.  </a:t>
            </a:r>
          </a:p>
          <a:p>
            <a:endParaRPr lang="en-US" dirty="0">
              <a:effectLst/>
            </a:endParaRPr>
          </a:p>
          <a:p>
            <a:r>
              <a:rPr lang="en-US" dirty="0">
                <a:effectLst/>
              </a:rPr>
              <a:t>Through social media, please connect with ACI on Facebook,</a:t>
            </a:r>
            <a:r>
              <a:rPr lang="en-US" baseline="0" dirty="0">
                <a:effectLst/>
              </a:rPr>
              <a:t> Twitter, and any other channel in which you are active. To receive daily updates on breaking news and innovations in the concrete industry, subscribe to the daily digital news digest, the Concrete </a:t>
            </a:r>
            <a:r>
              <a:rPr lang="en-US" baseline="0" dirty="0" err="1">
                <a:effectLst/>
              </a:rPr>
              <a:t>SmartBrief</a:t>
            </a:r>
            <a:r>
              <a:rPr lang="en-US" baseline="0" dirty="0">
                <a:effectLst/>
              </a:rPr>
              <a:t>.  </a:t>
            </a:r>
          </a:p>
          <a:p>
            <a:endParaRPr lang="en-US" baseline="0" dirty="0">
              <a:effectLst/>
            </a:endParaRPr>
          </a:p>
          <a:p>
            <a:r>
              <a:rPr lang="en-US" baseline="0" dirty="0">
                <a:effectLst/>
              </a:rPr>
              <a:t>Thank you for taking these few moments to learn about ACI. If you have any questions, I’d be pleased to talk with you further.  </a:t>
            </a:r>
            <a:endParaRPr lang="en-US" dirty="0"/>
          </a:p>
        </p:txBody>
      </p:sp>
      <p:sp>
        <p:nvSpPr>
          <p:cNvPr id="4" name="Slide Number Placeholder 3"/>
          <p:cNvSpPr>
            <a:spLocks noGrp="1"/>
          </p:cNvSpPr>
          <p:nvPr>
            <p:ph type="sldNum" sz="quarter" idx="10"/>
          </p:nvPr>
        </p:nvSpPr>
        <p:spPr/>
        <p:txBody>
          <a:bodyPr/>
          <a:lstStyle/>
          <a:p>
            <a:fld id="{8DDC5501-53AF-47EB-BF3B-55348D73C794}" type="slidenum">
              <a:rPr lang="en-US" altLang="en-US" smtClean="0"/>
              <a:pPr/>
              <a:t>6</a:t>
            </a:fld>
            <a:endParaRPr lang="en-US" altLang="en-US"/>
          </a:p>
        </p:txBody>
      </p:sp>
    </p:spTree>
    <p:extLst>
      <p:ext uri="{BB962C8B-B14F-4D97-AF65-F5344CB8AC3E}">
        <p14:creationId xmlns:p14="http://schemas.microsoft.com/office/powerpoint/2010/main" val="37736191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4"/>
          <p:cNvSpPr/>
          <p:nvPr userDrawn="1"/>
        </p:nvSpPr>
        <p:spPr>
          <a:xfrm>
            <a:off x="0" y="3886200"/>
            <a:ext cx="9144000" cy="2286000"/>
          </a:xfrm>
          <a:prstGeom prst="rect">
            <a:avLst/>
          </a:prstGeom>
          <a:solidFill>
            <a:schemeClr val="bg1"/>
          </a:solidFill>
          <a:ln w="25400" cap="flat" cmpd="sng" algn="ctr">
            <a:solidFill>
              <a:schemeClr val="bg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ＭＳ Ｐゴシック" pitchFamily="-110" charset="-128"/>
              </a:defRPr>
            </a:lvl1pPr>
            <a:lvl2pPr marL="37931725" indent="-37474525">
              <a:defRPr>
                <a:solidFill>
                  <a:schemeClr val="tx1"/>
                </a:solidFill>
                <a:latin typeface="Arial" charset="0"/>
                <a:ea typeface="ＭＳ Ｐゴシック" pitchFamily="-110" charset="-128"/>
              </a:defRPr>
            </a:lvl2pPr>
            <a:lvl3pPr>
              <a:defRPr>
                <a:solidFill>
                  <a:schemeClr val="tx1"/>
                </a:solidFill>
                <a:latin typeface="Arial" charset="0"/>
                <a:ea typeface="ＭＳ Ｐゴシック" pitchFamily="-110" charset="-128"/>
              </a:defRPr>
            </a:lvl3pPr>
            <a:lvl4pPr>
              <a:defRPr>
                <a:solidFill>
                  <a:schemeClr val="tx1"/>
                </a:solidFill>
                <a:latin typeface="Arial" charset="0"/>
                <a:ea typeface="ＭＳ Ｐゴシック" pitchFamily="-110" charset="-128"/>
              </a:defRPr>
            </a:lvl4pPr>
            <a:lvl5pPr>
              <a:defRPr>
                <a:solidFill>
                  <a:schemeClr val="tx1"/>
                </a:solidFill>
                <a:latin typeface="Arial" charset="0"/>
                <a:ea typeface="ＭＳ Ｐゴシック" pitchFamily="-110" charset="-128"/>
              </a:defRPr>
            </a:lvl5pPr>
            <a:lvl6pPr marL="457200" fontAlgn="base">
              <a:spcBef>
                <a:spcPct val="0"/>
              </a:spcBef>
              <a:spcAft>
                <a:spcPct val="0"/>
              </a:spcAft>
              <a:defRPr>
                <a:solidFill>
                  <a:schemeClr val="tx1"/>
                </a:solidFill>
                <a:latin typeface="Arial" charset="0"/>
                <a:ea typeface="ＭＳ Ｐゴシック" pitchFamily="-110" charset="-128"/>
              </a:defRPr>
            </a:lvl6pPr>
            <a:lvl7pPr marL="914400" fontAlgn="base">
              <a:spcBef>
                <a:spcPct val="0"/>
              </a:spcBef>
              <a:spcAft>
                <a:spcPct val="0"/>
              </a:spcAft>
              <a:defRPr>
                <a:solidFill>
                  <a:schemeClr val="tx1"/>
                </a:solidFill>
                <a:latin typeface="Arial" charset="0"/>
                <a:ea typeface="ＭＳ Ｐゴシック" pitchFamily="-110" charset="-128"/>
              </a:defRPr>
            </a:lvl7pPr>
            <a:lvl8pPr marL="1371600" fontAlgn="base">
              <a:spcBef>
                <a:spcPct val="0"/>
              </a:spcBef>
              <a:spcAft>
                <a:spcPct val="0"/>
              </a:spcAft>
              <a:defRPr>
                <a:solidFill>
                  <a:schemeClr val="tx1"/>
                </a:solidFill>
                <a:latin typeface="Arial" charset="0"/>
                <a:ea typeface="ＭＳ Ｐゴシック" pitchFamily="-110" charset="-128"/>
              </a:defRPr>
            </a:lvl8pPr>
            <a:lvl9pPr marL="1828800" fontAlgn="base">
              <a:spcBef>
                <a:spcPct val="0"/>
              </a:spcBef>
              <a:spcAft>
                <a:spcPct val="0"/>
              </a:spcAft>
              <a:defRPr>
                <a:solidFill>
                  <a:schemeClr val="tx1"/>
                </a:solidFill>
                <a:latin typeface="Arial" charset="0"/>
                <a:ea typeface="ＭＳ Ｐゴシック" pitchFamily="-110" charset="-128"/>
              </a:defRPr>
            </a:lvl9pPr>
          </a:lstStyle>
          <a:p>
            <a:pPr algn="ctr" eaLnBrk="1" hangingPunct="1">
              <a:defRPr/>
            </a:pPr>
            <a:endParaRPr lang="en-US" altLang="en-US">
              <a:solidFill>
                <a:srgbClr val="FFFFFF"/>
              </a:solidFill>
            </a:endParaRPr>
          </a:p>
        </p:txBody>
      </p:sp>
      <p:cxnSp>
        <p:nvCxnSpPr>
          <p:cNvPr id="6" name="Straight Connector 5"/>
          <p:cNvCxnSpPr>
            <a:cxnSpLocks noChangeShapeType="1"/>
          </p:cNvCxnSpPr>
          <p:nvPr userDrawn="1"/>
        </p:nvCxnSpPr>
        <p:spPr bwMode="auto">
          <a:xfrm>
            <a:off x="0" y="6172200"/>
            <a:ext cx="9144000" cy="0"/>
          </a:xfrm>
          <a:prstGeom prst="line">
            <a:avLst/>
          </a:prstGeom>
          <a:noFill/>
          <a:ln w="25400">
            <a:solidFill>
              <a:srgbClr val="F5821F"/>
            </a:solidFill>
            <a:round/>
            <a:headEnd/>
            <a:tailEnd/>
          </a:ln>
          <a:effectLst>
            <a:outerShdw blurRad="76200" dist="25400" dir="16200000" rotWithShape="0">
              <a:srgbClr val="808080">
                <a:alpha val="12000"/>
              </a:srgbClr>
            </a:outerShdw>
          </a:effectLst>
          <a:extLst>
            <a:ext uri="{909E8E84-426E-40DD-AFC4-6F175D3DCCD1}">
              <a14:hiddenFill xmlns:a14="http://schemas.microsoft.com/office/drawing/2010/main">
                <a:noFill/>
              </a14:hiddenFill>
            </a:ext>
          </a:extLst>
        </p:spPr>
      </p:cxnSp>
      <p:sp>
        <p:nvSpPr>
          <p:cNvPr id="2" name="Title 1"/>
          <p:cNvSpPr>
            <a:spLocks noGrp="1"/>
          </p:cNvSpPr>
          <p:nvPr>
            <p:ph type="ctrTitle"/>
          </p:nvPr>
        </p:nvSpPr>
        <p:spPr>
          <a:xfrm>
            <a:off x="457200" y="3886200"/>
            <a:ext cx="7772400" cy="814387"/>
          </a:xfrm>
        </p:spPr>
        <p:txBody>
          <a:bodyPr/>
          <a:lstStyle>
            <a:lvl1pPr>
              <a:defRPr>
                <a:solidFill>
                  <a:schemeClr val="tx2"/>
                </a:solidFill>
              </a:defRPr>
            </a:lvl1pPr>
          </a:lstStyle>
          <a:p>
            <a:r>
              <a:rPr lang="en-CA" dirty="0"/>
              <a:t>Click to edit Master title style</a:t>
            </a:r>
            <a:endParaRPr lang="en-US" dirty="0"/>
          </a:p>
        </p:txBody>
      </p:sp>
      <p:sp>
        <p:nvSpPr>
          <p:cNvPr id="3" name="Subtitle 2"/>
          <p:cNvSpPr>
            <a:spLocks noGrp="1"/>
          </p:cNvSpPr>
          <p:nvPr>
            <p:ph type="subTitle" idx="1"/>
          </p:nvPr>
        </p:nvSpPr>
        <p:spPr>
          <a:xfrm>
            <a:off x="457200" y="4700587"/>
            <a:ext cx="6400800" cy="761999"/>
          </a:xfrm>
        </p:spPr>
        <p:txBody>
          <a:bodyPr/>
          <a:lstStyle>
            <a:lvl1pPr marL="0" indent="0" algn="l">
              <a:buNone/>
              <a:defRPr>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a:t>Click to edit Master subtitle style</a:t>
            </a:r>
          </a:p>
          <a:p>
            <a:endParaRPr lang="en-CA" dirty="0"/>
          </a:p>
          <a:p>
            <a:endParaRPr lang="en-US" dirty="0"/>
          </a:p>
        </p:txBody>
      </p:sp>
      <p:sp>
        <p:nvSpPr>
          <p:cNvPr id="14" name="Picture Placeholder 13"/>
          <p:cNvSpPr>
            <a:spLocks noGrp="1"/>
          </p:cNvSpPr>
          <p:nvPr>
            <p:ph type="pic" sz="quarter" idx="10"/>
          </p:nvPr>
        </p:nvSpPr>
        <p:spPr>
          <a:xfrm>
            <a:off x="457200" y="0"/>
            <a:ext cx="8204200" cy="3360738"/>
          </a:xfrm>
        </p:spPr>
        <p:txBody>
          <a:bodyPr rtlCol="0">
            <a:normAutofit/>
          </a:bodyPr>
          <a:lstStyle/>
          <a:p>
            <a:pPr lvl="0"/>
            <a:endParaRPr lang="en-US" noProof="0"/>
          </a:p>
        </p:txBody>
      </p:sp>
    </p:spTree>
    <p:extLst>
      <p:ext uri="{BB962C8B-B14F-4D97-AF65-F5344CB8AC3E}">
        <p14:creationId xmlns:p14="http://schemas.microsoft.com/office/powerpoint/2010/main" val="1841617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Rectangle 1"/>
          <p:cNvSpPr/>
          <p:nvPr userDrawn="1"/>
        </p:nvSpPr>
        <p:spPr>
          <a:xfrm>
            <a:off x="0" y="5181600"/>
            <a:ext cx="9144000" cy="990600"/>
          </a:xfrm>
          <a:prstGeom prst="rect">
            <a:avLst/>
          </a:prstGeom>
          <a:solidFill>
            <a:schemeClr val="bg1"/>
          </a:solidFill>
          <a:ln w="25400" cap="flat" cmpd="sng" algn="ctr">
            <a:solidFill>
              <a:schemeClr val="bg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ＭＳ Ｐゴシック" pitchFamily="-110" charset="-128"/>
              </a:defRPr>
            </a:lvl1pPr>
            <a:lvl2pPr marL="37931725" indent="-37474525">
              <a:defRPr>
                <a:solidFill>
                  <a:schemeClr val="tx1"/>
                </a:solidFill>
                <a:latin typeface="Arial" charset="0"/>
                <a:ea typeface="ＭＳ Ｐゴシック" pitchFamily="-110" charset="-128"/>
              </a:defRPr>
            </a:lvl2pPr>
            <a:lvl3pPr>
              <a:defRPr>
                <a:solidFill>
                  <a:schemeClr val="tx1"/>
                </a:solidFill>
                <a:latin typeface="Arial" charset="0"/>
                <a:ea typeface="ＭＳ Ｐゴシック" pitchFamily="-110" charset="-128"/>
              </a:defRPr>
            </a:lvl3pPr>
            <a:lvl4pPr>
              <a:defRPr>
                <a:solidFill>
                  <a:schemeClr val="tx1"/>
                </a:solidFill>
                <a:latin typeface="Arial" charset="0"/>
                <a:ea typeface="ＭＳ Ｐゴシック" pitchFamily="-110" charset="-128"/>
              </a:defRPr>
            </a:lvl4pPr>
            <a:lvl5pPr>
              <a:defRPr>
                <a:solidFill>
                  <a:schemeClr val="tx1"/>
                </a:solidFill>
                <a:latin typeface="Arial" charset="0"/>
                <a:ea typeface="ＭＳ Ｐゴシック" pitchFamily="-110" charset="-128"/>
              </a:defRPr>
            </a:lvl5pPr>
            <a:lvl6pPr marL="457200" fontAlgn="base">
              <a:spcBef>
                <a:spcPct val="0"/>
              </a:spcBef>
              <a:spcAft>
                <a:spcPct val="0"/>
              </a:spcAft>
              <a:defRPr>
                <a:solidFill>
                  <a:schemeClr val="tx1"/>
                </a:solidFill>
                <a:latin typeface="Arial" charset="0"/>
                <a:ea typeface="ＭＳ Ｐゴシック" pitchFamily="-110" charset="-128"/>
              </a:defRPr>
            </a:lvl6pPr>
            <a:lvl7pPr marL="914400" fontAlgn="base">
              <a:spcBef>
                <a:spcPct val="0"/>
              </a:spcBef>
              <a:spcAft>
                <a:spcPct val="0"/>
              </a:spcAft>
              <a:defRPr>
                <a:solidFill>
                  <a:schemeClr val="tx1"/>
                </a:solidFill>
                <a:latin typeface="Arial" charset="0"/>
                <a:ea typeface="ＭＳ Ｐゴシック" pitchFamily="-110" charset="-128"/>
              </a:defRPr>
            </a:lvl7pPr>
            <a:lvl8pPr marL="1371600" fontAlgn="base">
              <a:spcBef>
                <a:spcPct val="0"/>
              </a:spcBef>
              <a:spcAft>
                <a:spcPct val="0"/>
              </a:spcAft>
              <a:defRPr>
                <a:solidFill>
                  <a:schemeClr val="tx1"/>
                </a:solidFill>
                <a:latin typeface="Arial" charset="0"/>
                <a:ea typeface="ＭＳ Ｐゴシック" pitchFamily="-110" charset="-128"/>
              </a:defRPr>
            </a:lvl8pPr>
            <a:lvl9pPr marL="1828800" fontAlgn="base">
              <a:spcBef>
                <a:spcPct val="0"/>
              </a:spcBef>
              <a:spcAft>
                <a:spcPct val="0"/>
              </a:spcAft>
              <a:defRPr>
                <a:solidFill>
                  <a:schemeClr val="tx1"/>
                </a:solidFill>
                <a:latin typeface="Arial" charset="0"/>
                <a:ea typeface="ＭＳ Ｐゴシック" pitchFamily="-110" charset="-128"/>
              </a:defRPr>
            </a:lvl9pPr>
          </a:lstStyle>
          <a:p>
            <a:pPr algn="ctr" eaLnBrk="1" hangingPunct="1">
              <a:defRPr/>
            </a:pPr>
            <a:endParaRPr lang="en-US" altLang="en-US">
              <a:solidFill>
                <a:srgbClr val="FFFFFF"/>
              </a:solidFill>
            </a:endParaRPr>
          </a:p>
        </p:txBody>
      </p:sp>
      <p:sp>
        <p:nvSpPr>
          <p:cNvPr id="3" name="TextBox 2"/>
          <p:cNvSpPr txBox="1"/>
          <p:nvPr userDrawn="1"/>
        </p:nvSpPr>
        <p:spPr>
          <a:xfrm>
            <a:off x="457200" y="1447800"/>
            <a:ext cx="8153400" cy="2092325"/>
          </a:xfrm>
          <a:prstGeom prst="rect">
            <a:avLst/>
          </a:prstGeom>
          <a:noFill/>
        </p:spPr>
        <p:txBody>
          <a:bodyPr>
            <a:spAutoFit/>
          </a:bodyPr>
          <a:lstStyle>
            <a:lvl1pPr>
              <a:defRPr>
                <a:solidFill>
                  <a:schemeClr val="tx1"/>
                </a:solidFill>
                <a:latin typeface="Arial" charset="0"/>
                <a:ea typeface="ＭＳ Ｐゴシック" pitchFamily="-110" charset="-128"/>
              </a:defRPr>
            </a:lvl1pPr>
            <a:lvl2pPr marL="37931725" indent="-37474525">
              <a:defRPr>
                <a:solidFill>
                  <a:schemeClr val="tx1"/>
                </a:solidFill>
                <a:latin typeface="Arial" charset="0"/>
                <a:ea typeface="ＭＳ Ｐゴシック" pitchFamily="-110" charset="-128"/>
              </a:defRPr>
            </a:lvl2pPr>
            <a:lvl3pPr>
              <a:defRPr>
                <a:solidFill>
                  <a:schemeClr val="tx1"/>
                </a:solidFill>
                <a:latin typeface="Arial" charset="0"/>
                <a:ea typeface="ＭＳ Ｐゴシック" pitchFamily="-110" charset="-128"/>
              </a:defRPr>
            </a:lvl3pPr>
            <a:lvl4pPr>
              <a:defRPr>
                <a:solidFill>
                  <a:schemeClr val="tx1"/>
                </a:solidFill>
                <a:latin typeface="Arial" charset="0"/>
                <a:ea typeface="ＭＳ Ｐゴシック" pitchFamily="-110" charset="-128"/>
              </a:defRPr>
            </a:lvl4pPr>
            <a:lvl5pPr>
              <a:defRPr>
                <a:solidFill>
                  <a:schemeClr val="tx1"/>
                </a:solidFill>
                <a:latin typeface="Arial" charset="0"/>
                <a:ea typeface="ＭＳ Ｐゴシック" pitchFamily="-110" charset="-128"/>
              </a:defRPr>
            </a:lvl5pPr>
            <a:lvl6pPr marL="457200" fontAlgn="base">
              <a:spcBef>
                <a:spcPct val="0"/>
              </a:spcBef>
              <a:spcAft>
                <a:spcPct val="0"/>
              </a:spcAft>
              <a:defRPr>
                <a:solidFill>
                  <a:schemeClr val="tx1"/>
                </a:solidFill>
                <a:latin typeface="Arial" charset="0"/>
                <a:ea typeface="ＭＳ Ｐゴシック" pitchFamily="-110" charset="-128"/>
              </a:defRPr>
            </a:lvl6pPr>
            <a:lvl7pPr marL="914400" fontAlgn="base">
              <a:spcBef>
                <a:spcPct val="0"/>
              </a:spcBef>
              <a:spcAft>
                <a:spcPct val="0"/>
              </a:spcAft>
              <a:defRPr>
                <a:solidFill>
                  <a:schemeClr val="tx1"/>
                </a:solidFill>
                <a:latin typeface="Arial" charset="0"/>
                <a:ea typeface="ＭＳ Ｐゴシック" pitchFamily="-110" charset="-128"/>
              </a:defRPr>
            </a:lvl7pPr>
            <a:lvl8pPr marL="1371600" fontAlgn="base">
              <a:spcBef>
                <a:spcPct val="0"/>
              </a:spcBef>
              <a:spcAft>
                <a:spcPct val="0"/>
              </a:spcAft>
              <a:defRPr>
                <a:solidFill>
                  <a:schemeClr val="tx1"/>
                </a:solidFill>
                <a:latin typeface="Arial" charset="0"/>
                <a:ea typeface="ＭＳ Ｐゴシック" pitchFamily="-110" charset="-128"/>
              </a:defRPr>
            </a:lvl8pPr>
            <a:lvl9pPr marL="1828800" fontAlgn="base">
              <a:spcBef>
                <a:spcPct val="0"/>
              </a:spcBef>
              <a:spcAft>
                <a:spcPct val="0"/>
              </a:spcAft>
              <a:defRPr>
                <a:solidFill>
                  <a:schemeClr val="tx1"/>
                </a:solidFill>
                <a:latin typeface="Arial" charset="0"/>
                <a:ea typeface="ＭＳ Ｐゴシック" pitchFamily="-110" charset="-128"/>
              </a:defRPr>
            </a:lvl9pPr>
          </a:lstStyle>
          <a:p>
            <a:pPr algn="ctr" eaLnBrk="1" hangingPunct="1">
              <a:defRPr/>
            </a:pPr>
            <a:r>
              <a:rPr lang="en-US" altLang="en-US" sz="3600" i="1">
                <a:solidFill>
                  <a:srgbClr val="71BDFF"/>
                </a:solidFill>
                <a:effectLst>
                  <a:outerShdw blurRad="38100" dist="38100" dir="2700000" algn="tl">
                    <a:srgbClr val="C0C0C0"/>
                  </a:outerShdw>
                </a:effectLst>
              </a:rPr>
              <a:t>Thank you</a:t>
            </a:r>
          </a:p>
          <a:p>
            <a:pPr algn="ctr" eaLnBrk="1" hangingPunct="1">
              <a:defRPr/>
            </a:pPr>
            <a:endParaRPr lang="en-US" altLang="en-US">
              <a:solidFill>
                <a:srgbClr val="BFBFBF"/>
              </a:solidFill>
              <a:effectLst>
                <a:outerShdw blurRad="38100" dist="38100" dir="2700000" algn="tl">
                  <a:srgbClr val="C0C0C0"/>
                </a:outerShdw>
              </a:effectLst>
            </a:endParaRPr>
          </a:p>
          <a:p>
            <a:pPr algn="ctr" eaLnBrk="1" hangingPunct="1">
              <a:defRPr/>
            </a:pPr>
            <a:r>
              <a:rPr lang="en-US" altLang="en-US" sz="2400">
                <a:solidFill>
                  <a:srgbClr val="BFBFBF"/>
                </a:solidFill>
              </a:rPr>
              <a:t>For the most up-to-date information please </a:t>
            </a:r>
            <a:br>
              <a:rPr lang="en-US" altLang="en-US" sz="2400">
                <a:solidFill>
                  <a:srgbClr val="BFBFBF"/>
                </a:solidFill>
              </a:rPr>
            </a:br>
            <a:r>
              <a:rPr lang="en-US" altLang="en-US" sz="2400">
                <a:solidFill>
                  <a:srgbClr val="BFBFBF"/>
                </a:solidFill>
              </a:rPr>
              <a:t>visit the American Concrete Institute at:</a:t>
            </a:r>
          </a:p>
          <a:p>
            <a:pPr algn="ctr" eaLnBrk="1" hangingPunct="1">
              <a:defRPr/>
            </a:pPr>
            <a:r>
              <a:rPr lang="en-US" altLang="en-US" sz="2400">
                <a:solidFill>
                  <a:schemeClr val="bg1"/>
                </a:solidFill>
              </a:rPr>
              <a:t>www.concrete.org</a:t>
            </a:r>
          </a:p>
        </p:txBody>
      </p:sp>
      <p:pic>
        <p:nvPicPr>
          <p:cNvPr id="4" name="Picture 10" descr="socialmedia_icons.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29400" y="5516563"/>
            <a:ext cx="236220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a:cxnSpLocks noChangeShapeType="1"/>
          </p:cNvCxnSpPr>
          <p:nvPr userDrawn="1"/>
        </p:nvCxnSpPr>
        <p:spPr bwMode="auto">
          <a:xfrm>
            <a:off x="0" y="6172200"/>
            <a:ext cx="9144000" cy="0"/>
          </a:xfrm>
          <a:prstGeom prst="line">
            <a:avLst/>
          </a:prstGeom>
          <a:noFill/>
          <a:ln w="25400">
            <a:solidFill>
              <a:schemeClr val="accent2"/>
            </a:solidFill>
            <a:round/>
            <a:headEnd/>
            <a:tailEnd/>
          </a:ln>
          <a:effectLst>
            <a:outerShdw blurRad="76200" dist="25400" dir="16200000" rotWithShape="0">
              <a:srgbClr val="808080">
                <a:alpha val="12000"/>
              </a:srgbClr>
            </a:outerShdw>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096273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cxnSp>
        <p:nvCxnSpPr>
          <p:cNvPr id="4" name="Straight Connector 3"/>
          <p:cNvCxnSpPr>
            <a:cxnSpLocks noChangeShapeType="1"/>
          </p:cNvCxnSpPr>
          <p:nvPr userDrawn="1"/>
        </p:nvCxnSpPr>
        <p:spPr bwMode="auto">
          <a:xfrm>
            <a:off x="0" y="6172200"/>
            <a:ext cx="9144000" cy="0"/>
          </a:xfrm>
          <a:prstGeom prst="line">
            <a:avLst/>
          </a:prstGeom>
          <a:noFill/>
          <a:ln w="25400">
            <a:solidFill>
              <a:schemeClr val="accent2"/>
            </a:solidFill>
            <a:round/>
            <a:headEnd/>
            <a:tailEnd/>
          </a:ln>
          <a:effectLst>
            <a:outerShdw blurRad="76200" dist="25400" dir="16200000" rotWithShape="0">
              <a:srgbClr val="808080">
                <a:alpha val="28000"/>
              </a:srgbClr>
            </a:outerShdw>
          </a:effectLst>
          <a:extLst>
            <a:ext uri="{909E8E84-426E-40DD-AFC4-6F175D3DCCD1}">
              <a14:hiddenFill xmlns:a14="http://schemas.microsoft.com/office/drawing/2010/main">
                <a:noFill/>
              </a14:hiddenFill>
            </a:ext>
          </a:extLst>
        </p:spPr>
      </p:cxnSp>
      <p:sp>
        <p:nvSpPr>
          <p:cNvPr id="2" name="Title 1"/>
          <p:cNvSpPr>
            <a:spLocks noGrp="1"/>
          </p:cNvSpPr>
          <p:nvPr>
            <p:ph type="title"/>
          </p:nvPr>
        </p:nvSpPr>
        <p:spPr>
          <a:xfrm>
            <a:off x="0" y="0"/>
            <a:ext cx="9144000" cy="1143000"/>
          </a:xfrm>
          <a:solidFill>
            <a:schemeClr val="accent1">
              <a:lumMod val="75000"/>
            </a:schemeClr>
          </a:solidFill>
          <a:effectLst>
            <a:outerShdw blurRad="152400" dist="76200" dir="6060000" algn="tl" rotWithShape="0">
              <a:srgbClr val="000000">
                <a:alpha val="12000"/>
              </a:srgbClr>
            </a:outerShdw>
          </a:effectLst>
        </p:spPr>
        <p:txBody>
          <a:bodyPr/>
          <a:lstStyle>
            <a:lvl1pPr marL="338138" indent="0">
              <a:defRPr/>
            </a:lvl1pPr>
          </a:lstStyle>
          <a:p>
            <a:r>
              <a:rPr lang="en-CA" dirty="0"/>
              <a:t>Click to edit Master title style</a:t>
            </a:r>
            <a:endParaRPr lang="en-US" dirty="0"/>
          </a:p>
        </p:txBody>
      </p:sp>
      <p:sp>
        <p:nvSpPr>
          <p:cNvPr id="3" name="Content Placeholder 2"/>
          <p:cNvSpPr>
            <a:spLocks noGrp="1"/>
          </p:cNvSpPr>
          <p:nvPr>
            <p:ph idx="1"/>
          </p:nvPr>
        </p:nvSpPr>
        <p:spPr/>
        <p:txBody>
          <a:body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Tree>
    <p:extLst>
      <p:ext uri="{BB962C8B-B14F-4D97-AF65-F5344CB8AC3E}">
        <p14:creationId xmlns:p14="http://schemas.microsoft.com/office/powerpoint/2010/main" val="203824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cxnSp>
        <p:nvCxnSpPr>
          <p:cNvPr id="7" name="Straight Connector 6"/>
          <p:cNvCxnSpPr>
            <a:cxnSpLocks noChangeShapeType="1"/>
          </p:cNvCxnSpPr>
          <p:nvPr userDrawn="1"/>
        </p:nvCxnSpPr>
        <p:spPr bwMode="auto">
          <a:xfrm>
            <a:off x="0" y="6172200"/>
            <a:ext cx="9144000" cy="0"/>
          </a:xfrm>
          <a:prstGeom prst="line">
            <a:avLst/>
          </a:prstGeom>
          <a:noFill/>
          <a:ln w="25400">
            <a:solidFill>
              <a:srgbClr val="F5821F"/>
            </a:solidFill>
            <a:round/>
            <a:headEnd/>
            <a:tailEnd/>
          </a:ln>
          <a:effectLst>
            <a:outerShdw blurRad="76200" dist="25400" dir="16200000" rotWithShape="0">
              <a:srgbClr val="808080">
                <a:alpha val="28000"/>
              </a:srgbClr>
            </a:outerShdw>
          </a:effectLst>
          <a:extLst>
            <a:ext uri="{909E8E84-426E-40DD-AFC4-6F175D3DCCD1}">
              <a14:hiddenFill xmlns:a14="http://schemas.microsoft.com/office/drawing/2010/main">
                <a:noFill/>
              </a14:hiddenFill>
            </a:ext>
          </a:extLst>
        </p:spPr>
      </p:cxnSp>
      <p:sp>
        <p:nvSpPr>
          <p:cNvPr id="3" name="Content Placeholder 2"/>
          <p:cNvSpPr>
            <a:spLocks noGrp="1"/>
          </p:cNvSpPr>
          <p:nvPr>
            <p:ph idx="1"/>
          </p:nvPr>
        </p:nvSpPr>
        <p:spPr>
          <a:xfrm>
            <a:off x="457200" y="2743199"/>
            <a:ext cx="8229600" cy="3124201"/>
          </a:xfrm>
        </p:spPr>
        <p:txBody>
          <a:body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5" name="Subtitle 2"/>
          <p:cNvSpPr>
            <a:spLocks noGrp="1"/>
          </p:cNvSpPr>
          <p:nvPr>
            <p:ph type="subTitle" idx="10"/>
          </p:nvPr>
        </p:nvSpPr>
        <p:spPr>
          <a:xfrm>
            <a:off x="457200" y="1417638"/>
            <a:ext cx="6400800" cy="609599"/>
          </a:xfrm>
        </p:spPr>
        <p:txBody>
          <a:bodyPr/>
          <a:lstStyle>
            <a:lvl1pPr marL="0" indent="0" algn="l">
              <a:buNone/>
              <a:defRPr>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Click to edit Master subtitle style</a:t>
            </a:r>
            <a:endParaRPr lang="en-US" dirty="0"/>
          </a:p>
        </p:txBody>
      </p:sp>
      <p:sp>
        <p:nvSpPr>
          <p:cNvPr id="6" name="Title 1"/>
          <p:cNvSpPr>
            <a:spLocks noGrp="1"/>
          </p:cNvSpPr>
          <p:nvPr>
            <p:ph type="title"/>
          </p:nvPr>
        </p:nvSpPr>
        <p:spPr>
          <a:xfrm>
            <a:off x="0" y="0"/>
            <a:ext cx="9144000" cy="1143000"/>
          </a:xfrm>
          <a:solidFill>
            <a:schemeClr val="accent1">
              <a:lumMod val="75000"/>
            </a:schemeClr>
          </a:solidFill>
          <a:effectLst>
            <a:outerShdw blurRad="152400" dist="76200" dir="2700000" algn="tl" rotWithShape="0">
              <a:srgbClr val="000000">
                <a:alpha val="12000"/>
              </a:srgbClr>
            </a:outerShdw>
          </a:effectLst>
        </p:spPr>
        <p:txBody>
          <a:bodyPr/>
          <a:lstStyle>
            <a:lvl1pPr marL="338138" indent="0">
              <a:defRPr/>
            </a:lvl1pPr>
          </a:lstStyle>
          <a:p>
            <a:r>
              <a:rPr lang="en-CA" dirty="0"/>
              <a:t>Click to edit Master title style</a:t>
            </a:r>
            <a:endParaRPr lang="en-US" dirty="0"/>
          </a:p>
        </p:txBody>
      </p:sp>
    </p:spTree>
    <p:extLst>
      <p:ext uri="{BB962C8B-B14F-4D97-AF65-F5344CB8AC3E}">
        <p14:creationId xmlns:p14="http://schemas.microsoft.com/office/powerpoint/2010/main" val="884328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cxnSp>
        <p:nvCxnSpPr>
          <p:cNvPr id="8" name="Straight Connector 7"/>
          <p:cNvCxnSpPr>
            <a:cxnSpLocks noChangeShapeType="1"/>
          </p:cNvCxnSpPr>
          <p:nvPr userDrawn="1"/>
        </p:nvCxnSpPr>
        <p:spPr bwMode="auto">
          <a:xfrm>
            <a:off x="0" y="6172200"/>
            <a:ext cx="9144000" cy="0"/>
          </a:xfrm>
          <a:prstGeom prst="line">
            <a:avLst/>
          </a:prstGeom>
          <a:noFill/>
          <a:ln w="25400">
            <a:solidFill>
              <a:srgbClr val="51B848"/>
            </a:solidFill>
            <a:round/>
            <a:headEnd/>
            <a:tailEnd/>
          </a:ln>
          <a:effectLst>
            <a:outerShdw blurRad="76200" dist="25400" dir="16200000" rotWithShape="0">
              <a:srgbClr val="808080">
                <a:alpha val="28000"/>
              </a:srgbClr>
            </a:outerShdw>
          </a:effectLst>
          <a:extLst>
            <a:ext uri="{909E8E84-426E-40DD-AFC4-6F175D3DCCD1}">
              <a14:hiddenFill xmlns:a14="http://schemas.microsoft.com/office/drawing/2010/main">
                <a:noFill/>
              </a14:hiddenFill>
            </a:ext>
          </a:extLst>
        </p:spPr>
      </p:cxnSp>
      <p:sp>
        <p:nvSpPr>
          <p:cNvPr id="2" name="Title 1"/>
          <p:cNvSpPr>
            <a:spLocks noGrp="1"/>
          </p:cNvSpPr>
          <p:nvPr>
            <p:ph type="title"/>
          </p:nvPr>
        </p:nvSpPr>
        <p:spPr>
          <a:xfrm>
            <a:off x="722313" y="3360738"/>
            <a:ext cx="7772400" cy="1362075"/>
          </a:xfrm>
        </p:spPr>
        <p:txBody>
          <a:bodyPr anchor="t"/>
          <a:lstStyle>
            <a:lvl1pPr algn="l">
              <a:defRPr sz="4000" b="1" cap="all"/>
            </a:lvl1pPr>
          </a:lstStyle>
          <a:p>
            <a:r>
              <a:rPr lang="en-CA"/>
              <a:t>Click to edit Master title style</a:t>
            </a:r>
            <a:endParaRPr lang="en-US"/>
          </a:p>
        </p:txBody>
      </p:sp>
      <p:sp>
        <p:nvSpPr>
          <p:cNvPr id="3" name="Text Placeholder 2"/>
          <p:cNvSpPr>
            <a:spLocks noGrp="1"/>
          </p:cNvSpPr>
          <p:nvPr>
            <p:ph type="body" idx="1"/>
          </p:nvPr>
        </p:nvSpPr>
        <p:spPr>
          <a:xfrm>
            <a:off x="722313" y="2590800"/>
            <a:ext cx="7772400" cy="769938"/>
          </a:xfrm>
        </p:spPr>
        <p:txBody>
          <a:bodyPr anchor="b"/>
          <a:lstStyle>
            <a:lvl1pPr marL="0" indent="0">
              <a:buNone/>
              <a:defRPr sz="2000">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dirty="0"/>
              <a:t>Click to edit Master text styles</a:t>
            </a:r>
          </a:p>
        </p:txBody>
      </p:sp>
      <p:sp>
        <p:nvSpPr>
          <p:cNvPr id="10" name="Picture Placeholder 2"/>
          <p:cNvSpPr>
            <a:spLocks noGrp="1"/>
          </p:cNvSpPr>
          <p:nvPr>
            <p:ph type="pic" idx="13"/>
          </p:nvPr>
        </p:nvSpPr>
        <p:spPr>
          <a:xfrm>
            <a:off x="762000" y="1295400"/>
            <a:ext cx="1752600" cy="12192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11" name="Picture Placeholder 2"/>
          <p:cNvSpPr>
            <a:spLocks noGrp="1"/>
          </p:cNvSpPr>
          <p:nvPr>
            <p:ph type="pic" idx="14"/>
          </p:nvPr>
        </p:nvSpPr>
        <p:spPr>
          <a:xfrm>
            <a:off x="2743200" y="1295400"/>
            <a:ext cx="1752600" cy="12192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12" name="Picture Placeholder 2"/>
          <p:cNvSpPr>
            <a:spLocks noGrp="1"/>
          </p:cNvSpPr>
          <p:nvPr>
            <p:ph type="pic" idx="15"/>
          </p:nvPr>
        </p:nvSpPr>
        <p:spPr>
          <a:xfrm>
            <a:off x="4724400" y="1295400"/>
            <a:ext cx="1752600" cy="12192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13" name="Picture Placeholder 2"/>
          <p:cNvSpPr>
            <a:spLocks noGrp="1"/>
          </p:cNvSpPr>
          <p:nvPr>
            <p:ph type="pic" idx="16"/>
          </p:nvPr>
        </p:nvSpPr>
        <p:spPr>
          <a:xfrm>
            <a:off x="6742113" y="1295400"/>
            <a:ext cx="1752600" cy="12192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Tree>
    <p:extLst>
      <p:ext uri="{BB962C8B-B14F-4D97-AF65-F5344CB8AC3E}">
        <p14:creationId xmlns:p14="http://schemas.microsoft.com/office/powerpoint/2010/main" val="2766084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cxnSp>
        <p:nvCxnSpPr>
          <p:cNvPr id="5" name="Straight Connector 4"/>
          <p:cNvCxnSpPr>
            <a:cxnSpLocks noChangeShapeType="1"/>
          </p:cNvCxnSpPr>
          <p:nvPr userDrawn="1"/>
        </p:nvCxnSpPr>
        <p:spPr bwMode="auto">
          <a:xfrm>
            <a:off x="0" y="6172200"/>
            <a:ext cx="9144000" cy="0"/>
          </a:xfrm>
          <a:prstGeom prst="line">
            <a:avLst/>
          </a:prstGeom>
          <a:noFill/>
          <a:ln w="25400">
            <a:solidFill>
              <a:schemeClr val="accent1"/>
            </a:solidFill>
            <a:round/>
            <a:headEnd/>
            <a:tailEnd/>
          </a:ln>
          <a:effectLst>
            <a:outerShdw blurRad="76200" dist="25400" dir="16200000" rotWithShape="0">
              <a:srgbClr val="808080">
                <a:alpha val="28000"/>
              </a:srgbClr>
            </a:outerShdw>
          </a:effectLst>
          <a:extLst>
            <a:ext uri="{909E8E84-426E-40DD-AFC4-6F175D3DCCD1}">
              <a14:hiddenFill xmlns:a14="http://schemas.microsoft.com/office/drawing/2010/main">
                <a:noFill/>
              </a14:hiddenFill>
            </a:ext>
          </a:extLst>
        </p:spPr>
      </p:cxnSp>
      <p:sp>
        <p:nvSpPr>
          <p:cNvPr id="3" name="Content Placeholder 2"/>
          <p:cNvSpPr>
            <a:spLocks noGrp="1"/>
          </p:cNvSpPr>
          <p:nvPr>
            <p:ph sz="half" idx="1"/>
          </p:nvPr>
        </p:nvSpPr>
        <p:spPr>
          <a:xfrm>
            <a:off x="457200" y="14478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4" name="Content Placeholder 3"/>
          <p:cNvSpPr>
            <a:spLocks noGrp="1"/>
          </p:cNvSpPr>
          <p:nvPr>
            <p:ph sz="half" idx="2"/>
          </p:nvPr>
        </p:nvSpPr>
        <p:spPr>
          <a:xfrm>
            <a:off x="4648200" y="14478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8" name="Title 1"/>
          <p:cNvSpPr>
            <a:spLocks noGrp="1"/>
          </p:cNvSpPr>
          <p:nvPr>
            <p:ph type="title"/>
          </p:nvPr>
        </p:nvSpPr>
        <p:spPr>
          <a:xfrm>
            <a:off x="0" y="-16933"/>
            <a:ext cx="9144000" cy="1143000"/>
          </a:xfrm>
          <a:solidFill>
            <a:schemeClr val="accent1">
              <a:lumMod val="75000"/>
            </a:schemeClr>
          </a:solidFill>
          <a:effectLst>
            <a:outerShdw blurRad="152400" dist="76200" dir="2700000" algn="tl" rotWithShape="0">
              <a:srgbClr val="000000">
                <a:alpha val="12000"/>
              </a:srgbClr>
            </a:outerShdw>
          </a:effectLst>
        </p:spPr>
        <p:txBody>
          <a:bodyPr/>
          <a:lstStyle>
            <a:lvl1pPr marL="338138" indent="0">
              <a:defRPr/>
            </a:lvl1pPr>
          </a:lstStyle>
          <a:p>
            <a:r>
              <a:rPr lang="en-CA" dirty="0"/>
              <a:t>Click to edit Master title style</a:t>
            </a:r>
            <a:endParaRPr lang="en-US" dirty="0"/>
          </a:p>
        </p:txBody>
      </p:sp>
    </p:spTree>
    <p:extLst>
      <p:ext uri="{BB962C8B-B14F-4D97-AF65-F5344CB8AC3E}">
        <p14:creationId xmlns:p14="http://schemas.microsoft.com/office/powerpoint/2010/main" val="891002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cxnSp>
        <p:nvCxnSpPr>
          <p:cNvPr id="7" name="Straight Connector 6"/>
          <p:cNvCxnSpPr>
            <a:cxnSpLocks noChangeShapeType="1"/>
          </p:cNvCxnSpPr>
          <p:nvPr userDrawn="1"/>
        </p:nvCxnSpPr>
        <p:spPr bwMode="auto">
          <a:xfrm>
            <a:off x="0" y="6172200"/>
            <a:ext cx="9144000" cy="0"/>
          </a:xfrm>
          <a:prstGeom prst="line">
            <a:avLst/>
          </a:prstGeom>
          <a:noFill/>
          <a:ln w="25400">
            <a:solidFill>
              <a:schemeClr val="accent2"/>
            </a:solidFill>
            <a:round/>
            <a:headEnd/>
            <a:tailEnd/>
          </a:ln>
          <a:effectLst>
            <a:outerShdw blurRad="76200" dist="25400" dir="16200000" rotWithShape="0">
              <a:srgbClr val="808080">
                <a:alpha val="28000"/>
              </a:srgbClr>
            </a:outerShdw>
          </a:effectLst>
          <a:extLst>
            <a:ext uri="{909E8E84-426E-40DD-AFC4-6F175D3DCCD1}">
              <a14:hiddenFill xmlns:a14="http://schemas.microsoft.com/office/drawing/2010/main">
                <a:noFill/>
              </a14:hiddenFill>
            </a:ext>
          </a:extLst>
        </p:spPr>
      </p:cxnSp>
      <p:sp>
        <p:nvSpPr>
          <p:cNvPr id="3" name="Text Placeholder 2"/>
          <p:cNvSpPr>
            <a:spLocks noGrp="1"/>
          </p:cNvSpPr>
          <p:nvPr>
            <p:ph type="body" idx="1"/>
          </p:nvPr>
        </p:nvSpPr>
        <p:spPr>
          <a:xfrm>
            <a:off x="457200" y="1535113"/>
            <a:ext cx="4040188" cy="639762"/>
          </a:xfrm>
        </p:spPr>
        <p:txBody>
          <a:bodyPr/>
          <a:lstStyle>
            <a:lvl1pPr marL="0" indent="0">
              <a:buNone/>
              <a:defRPr sz="1400" b="1" cap="all">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dirty="0"/>
              <a:t>Click to edit Master text styles</a:t>
            </a:r>
          </a:p>
        </p:txBody>
      </p:sp>
      <p:sp>
        <p:nvSpPr>
          <p:cNvPr id="4" name="Content Placeholder 3"/>
          <p:cNvSpPr>
            <a:spLocks noGrp="1"/>
          </p:cNvSpPr>
          <p:nvPr>
            <p:ph sz="half" idx="2"/>
          </p:nvPr>
        </p:nvSpPr>
        <p:spPr>
          <a:xfrm>
            <a:off x="457200" y="2057400"/>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Text Placeholder 4"/>
          <p:cNvSpPr>
            <a:spLocks noGrp="1"/>
          </p:cNvSpPr>
          <p:nvPr>
            <p:ph type="body" sz="quarter" idx="3"/>
          </p:nvPr>
        </p:nvSpPr>
        <p:spPr>
          <a:xfrm>
            <a:off x="4645025" y="1535113"/>
            <a:ext cx="4041775" cy="639762"/>
          </a:xfrm>
        </p:spPr>
        <p:txBody>
          <a:bodyPr>
            <a:noAutofit/>
          </a:bodyPr>
          <a:lstStyle>
            <a:lvl1pPr marL="0" indent="0">
              <a:buNone/>
              <a:defRPr sz="1600" b="1" cap="all">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dirty="0"/>
              <a:t>Click to edit Master text styles</a:t>
            </a:r>
          </a:p>
        </p:txBody>
      </p:sp>
      <p:sp>
        <p:nvSpPr>
          <p:cNvPr id="6" name="Content Placeholder 5"/>
          <p:cNvSpPr>
            <a:spLocks noGrp="1"/>
          </p:cNvSpPr>
          <p:nvPr>
            <p:ph sz="quarter" idx="4"/>
          </p:nvPr>
        </p:nvSpPr>
        <p:spPr>
          <a:xfrm>
            <a:off x="4645025" y="2057400"/>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11" name="Title 1"/>
          <p:cNvSpPr>
            <a:spLocks noGrp="1"/>
          </p:cNvSpPr>
          <p:nvPr>
            <p:ph type="title"/>
          </p:nvPr>
        </p:nvSpPr>
        <p:spPr>
          <a:xfrm>
            <a:off x="0" y="0"/>
            <a:ext cx="9144000" cy="1143000"/>
          </a:xfrm>
          <a:solidFill>
            <a:schemeClr val="accent1">
              <a:lumMod val="75000"/>
            </a:schemeClr>
          </a:solidFill>
          <a:effectLst>
            <a:outerShdw blurRad="152400" dist="76200" dir="2700000" algn="tl" rotWithShape="0">
              <a:srgbClr val="000000">
                <a:alpha val="12000"/>
              </a:srgbClr>
            </a:outerShdw>
          </a:effectLst>
        </p:spPr>
        <p:txBody>
          <a:bodyPr/>
          <a:lstStyle>
            <a:lvl1pPr marL="338138" indent="0">
              <a:defRPr/>
            </a:lvl1pPr>
          </a:lstStyle>
          <a:p>
            <a:r>
              <a:rPr lang="en-CA" dirty="0"/>
              <a:t>Click to edit Master title style</a:t>
            </a:r>
            <a:endParaRPr lang="en-US" dirty="0"/>
          </a:p>
        </p:txBody>
      </p:sp>
    </p:spTree>
    <p:extLst>
      <p:ext uri="{BB962C8B-B14F-4D97-AF65-F5344CB8AC3E}">
        <p14:creationId xmlns:p14="http://schemas.microsoft.com/office/powerpoint/2010/main" val="1278929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cxnSp>
        <p:nvCxnSpPr>
          <p:cNvPr id="5" name="Straight Connector 4"/>
          <p:cNvCxnSpPr>
            <a:cxnSpLocks noChangeShapeType="1"/>
          </p:cNvCxnSpPr>
          <p:nvPr userDrawn="1"/>
        </p:nvCxnSpPr>
        <p:spPr bwMode="auto">
          <a:xfrm>
            <a:off x="0" y="6172200"/>
            <a:ext cx="9144000" cy="0"/>
          </a:xfrm>
          <a:prstGeom prst="line">
            <a:avLst/>
          </a:prstGeom>
          <a:noFill/>
          <a:ln w="25400">
            <a:solidFill>
              <a:schemeClr val="accent2"/>
            </a:solidFill>
            <a:round/>
            <a:headEnd/>
            <a:tailEnd/>
          </a:ln>
          <a:effectLst>
            <a:outerShdw blurRad="76200" dist="25400" dir="16200000" rotWithShape="0">
              <a:srgbClr val="808080">
                <a:alpha val="28000"/>
              </a:srgbClr>
            </a:outerShdw>
          </a:effectLst>
          <a:extLst>
            <a:ext uri="{909E8E84-426E-40DD-AFC4-6F175D3DCCD1}">
              <a14:hiddenFill xmlns:a14="http://schemas.microsoft.com/office/drawing/2010/main">
                <a:noFill/>
              </a14:hiddenFill>
            </a:ext>
          </a:extLst>
        </p:spPr>
      </p:cxnSp>
      <p:sp>
        <p:nvSpPr>
          <p:cNvPr id="3" name="Content Placeholder 2"/>
          <p:cNvSpPr>
            <a:spLocks noGrp="1"/>
          </p:cNvSpPr>
          <p:nvPr>
            <p:ph idx="1"/>
          </p:nvPr>
        </p:nvSpPr>
        <p:spPr>
          <a:xfrm>
            <a:off x="3575050" y="1543050"/>
            <a:ext cx="5111750" cy="44624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4" name="Text Placeholder 3"/>
          <p:cNvSpPr>
            <a:spLocks noGrp="1"/>
          </p:cNvSpPr>
          <p:nvPr>
            <p:ph type="body" sz="half" idx="2"/>
          </p:nvPr>
        </p:nvSpPr>
        <p:spPr>
          <a:xfrm>
            <a:off x="457200" y="1543050"/>
            <a:ext cx="3008313" cy="4400550"/>
          </a:xfrm>
        </p:spPr>
        <p:txBody>
          <a:bodyPr>
            <a:normAutofit/>
          </a:bodyPr>
          <a:lstStyle>
            <a:lvl1pPr marL="0" indent="0">
              <a:buNone/>
              <a:defRPr sz="1800" cap="none">
                <a:solidFill>
                  <a:srgbClr val="43BA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dirty="0"/>
              <a:t>Click to edit Master text styles</a:t>
            </a:r>
          </a:p>
        </p:txBody>
      </p:sp>
      <p:sp>
        <p:nvSpPr>
          <p:cNvPr id="8" name="Title 1"/>
          <p:cNvSpPr>
            <a:spLocks noGrp="1"/>
          </p:cNvSpPr>
          <p:nvPr>
            <p:ph type="title"/>
          </p:nvPr>
        </p:nvSpPr>
        <p:spPr>
          <a:xfrm>
            <a:off x="0" y="0"/>
            <a:ext cx="9144000" cy="1143000"/>
          </a:xfrm>
          <a:solidFill>
            <a:schemeClr val="accent1">
              <a:lumMod val="75000"/>
            </a:schemeClr>
          </a:solidFill>
          <a:effectLst>
            <a:outerShdw blurRad="152400" dist="76200" dir="2700000" algn="tl" rotWithShape="0">
              <a:srgbClr val="000000">
                <a:alpha val="12000"/>
              </a:srgbClr>
            </a:outerShdw>
          </a:effectLst>
        </p:spPr>
        <p:txBody>
          <a:bodyPr/>
          <a:lstStyle>
            <a:lvl1pPr marL="338138" indent="0">
              <a:defRPr/>
            </a:lvl1pPr>
          </a:lstStyle>
          <a:p>
            <a:r>
              <a:rPr lang="en-CA" dirty="0"/>
              <a:t>Click to edit Master title style</a:t>
            </a:r>
            <a:endParaRPr lang="en-US" dirty="0"/>
          </a:p>
        </p:txBody>
      </p:sp>
    </p:spTree>
    <p:extLst>
      <p:ext uri="{BB962C8B-B14F-4D97-AF65-F5344CB8AC3E}">
        <p14:creationId xmlns:p14="http://schemas.microsoft.com/office/powerpoint/2010/main" val="22915842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cxnSp>
        <p:nvCxnSpPr>
          <p:cNvPr id="5" name="Straight Connector 4"/>
          <p:cNvCxnSpPr>
            <a:cxnSpLocks noChangeShapeType="1"/>
          </p:cNvCxnSpPr>
          <p:nvPr userDrawn="1"/>
        </p:nvCxnSpPr>
        <p:spPr bwMode="auto">
          <a:xfrm>
            <a:off x="0" y="6172200"/>
            <a:ext cx="9144000" cy="0"/>
          </a:xfrm>
          <a:prstGeom prst="line">
            <a:avLst/>
          </a:prstGeom>
          <a:noFill/>
          <a:ln w="25400">
            <a:solidFill>
              <a:schemeClr val="accent2"/>
            </a:solidFill>
            <a:round/>
            <a:headEnd/>
            <a:tailEnd/>
          </a:ln>
          <a:effectLst>
            <a:outerShdw blurRad="76200" dist="25400" dir="16200000" rotWithShape="0">
              <a:srgbClr val="808080">
                <a:alpha val="28000"/>
              </a:srgbClr>
            </a:outerShdw>
          </a:effectLst>
          <a:extLst>
            <a:ext uri="{909E8E84-426E-40DD-AFC4-6F175D3DCCD1}">
              <a14:hiddenFill xmlns:a14="http://schemas.microsoft.com/office/drawing/2010/main">
                <a:noFill/>
              </a14:hiddenFill>
            </a:ext>
          </a:extLst>
        </p:spPr>
      </p:cxnSp>
      <p:sp>
        <p:nvSpPr>
          <p:cNvPr id="2" name="Title 1"/>
          <p:cNvSpPr>
            <a:spLocks noGrp="1"/>
          </p:cNvSpPr>
          <p:nvPr>
            <p:ph type="title"/>
          </p:nvPr>
        </p:nvSpPr>
        <p:spPr>
          <a:xfrm>
            <a:off x="457200" y="1701007"/>
            <a:ext cx="4127500" cy="566738"/>
          </a:xfrm>
        </p:spPr>
        <p:txBody>
          <a:bodyPr anchor="b">
            <a:noAutofit/>
          </a:bodyPr>
          <a:lstStyle>
            <a:lvl1pPr algn="l">
              <a:defRPr sz="2400" b="1"/>
            </a:lvl1pPr>
          </a:lstStyle>
          <a:p>
            <a:r>
              <a:rPr lang="en-CA" dirty="0"/>
              <a:t>Click to edit Master title style</a:t>
            </a:r>
            <a:endParaRPr lang="en-US" dirty="0"/>
          </a:p>
        </p:txBody>
      </p:sp>
      <p:sp>
        <p:nvSpPr>
          <p:cNvPr id="3" name="Picture Placeholder 2"/>
          <p:cNvSpPr>
            <a:spLocks noGrp="1"/>
          </p:cNvSpPr>
          <p:nvPr>
            <p:ph type="pic" idx="1"/>
          </p:nvPr>
        </p:nvSpPr>
        <p:spPr>
          <a:xfrm>
            <a:off x="4762500" y="1600200"/>
            <a:ext cx="4381500" cy="331946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457200" y="2267745"/>
            <a:ext cx="4127500" cy="728662"/>
          </a:xfrm>
        </p:spPr>
        <p:txBody>
          <a:bodyPr>
            <a:normAutofit/>
          </a:bodyPr>
          <a:lstStyle>
            <a:lvl1pPr marL="0" indent="0" algn="l">
              <a:buNone/>
              <a:defRPr sz="16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dirty="0"/>
              <a:t>Click to edit Master text styles</a:t>
            </a:r>
          </a:p>
        </p:txBody>
      </p:sp>
    </p:spTree>
    <p:extLst>
      <p:ext uri="{BB962C8B-B14F-4D97-AF65-F5344CB8AC3E}">
        <p14:creationId xmlns:p14="http://schemas.microsoft.com/office/powerpoint/2010/main" val="24170406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cxnSp>
        <p:nvCxnSpPr>
          <p:cNvPr id="4" name="Straight Connector 3"/>
          <p:cNvCxnSpPr>
            <a:cxnSpLocks noChangeShapeType="1"/>
          </p:cNvCxnSpPr>
          <p:nvPr userDrawn="1"/>
        </p:nvCxnSpPr>
        <p:spPr bwMode="auto">
          <a:xfrm>
            <a:off x="0" y="6172200"/>
            <a:ext cx="9144000" cy="0"/>
          </a:xfrm>
          <a:prstGeom prst="line">
            <a:avLst/>
          </a:prstGeom>
          <a:noFill/>
          <a:ln w="25400">
            <a:solidFill>
              <a:schemeClr val="accent2"/>
            </a:solidFill>
            <a:round/>
            <a:headEnd/>
            <a:tailEnd/>
          </a:ln>
          <a:effectLst>
            <a:outerShdw blurRad="76200" dist="25400" dir="16200000" rotWithShape="0">
              <a:srgbClr val="808080">
                <a:alpha val="28000"/>
              </a:srgbClr>
            </a:outerShdw>
          </a:effectLst>
          <a:extLst>
            <a:ext uri="{909E8E84-426E-40DD-AFC4-6F175D3DCCD1}">
              <a14:hiddenFill xmlns:a14="http://schemas.microsoft.com/office/drawing/2010/main">
                <a:noFill/>
              </a14:hiddenFill>
            </a:ext>
          </a:extLst>
        </p:spPr>
      </p:cxnSp>
      <p:sp>
        <p:nvSpPr>
          <p:cNvPr id="3" name="Picture Placeholder 2"/>
          <p:cNvSpPr>
            <a:spLocks noGrp="1"/>
          </p:cNvSpPr>
          <p:nvPr>
            <p:ph type="pic" idx="1"/>
          </p:nvPr>
        </p:nvSpPr>
        <p:spPr>
          <a:xfrm>
            <a:off x="0" y="0"/>
            <a:ext cx="9144000" cy="60960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Tree>
    <p:extLst>
      <p:ext uri="{BB962C8B-B14F-4D97-AF65-F5344CB8AC3E}">
        <p14:creationId xmlns:p14="http://schemas.microsoft.com/office/powerpoint/2010/main" val="9102941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172200"/>
          </a:xfrm>
          <a:prstGeom prst="rect">
            <a:avLst/>
          </a:prstGeom>
          <a:solidFill>
            <a:schemeClr val="tx2">
              <a:lumMod val="75000"/>
            </a:schemeClr>
          </a:solidFill>
          <a:ln>
            <a:solidFill>
              <a:schemeClr val="tx2">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ＭＳ Ｐゴシック" pitchFamily="-110" charset="-128"/>
              </a:defRPr>
            </a:lvl1pPr>
            <a:lvl2pPr marL="37931725" indent="-37474525">
              <a:defRPr>
                <a:solidFill>
                  <a:schemeClr val="tx1"/>
                </a:solidFill>
                <a:latin typeface="Arial" charset="0"/>
                <a:ea typeface="ＭＳ Ｐゴシック" pitchFamily="-110" charset="-128"/>
              </a:defRPr>
            </a:lvl2pPr>
            <a:lvl3pPr>
              <a:defRPr>
                <a:solidFill>
                  <a:schemeClr val="tx1"/>
                </a:solidFill>
                <a:latin typeface="Arial" charset="0"/>
                <a:ea typeface="ＭＳ Ｐゴシック" pitchFamily="-110" charset="-128"/>
              </a:defRPr>
            </a:lvl3pPr>
            <a:lvl4pPr>
              <a:defRPr>
                <a:solidFill>
                  <a:schemeClr val="tx1"/>
                </a:solidFill>
                <a:latin typeface="Arial" charset="0"/>
                <a:ea typeface="ＭＳ Ｐゴシック" pitchFamily="-110" charset="-128"/>
              </a:defRPr>
            </a:lvl4pPr>
            <a:lvl5pPr>
              <a:defRPr>
                <a:solidFill>
                  <a:schemeClr val="tx1"/>
                </a:solidFill>
                <a:latin typeface="Arial" charset="0"/>
                <a:ea typeface="ＭＳ Ｐゴシック" pitchFamily="-110" charset="-128"/>
              </a:defRPr>
            </a:lvl5pPr>
            <a:lvl6pPr marL="457200" fontAlgn="base">
              <a:spcBef>
                <a:spcPct val="0"/>
              </a:spcBef>
              <a:spcAft>
                <a:spcPct val="0"/>
              </a:spcAft>
              <a:defRPr>
                <a:solidFill>
                  <a:schemeClr val="tx1"/>
                </a:solidFill>
                <a:latin typeface="Arial" charset="0"/>
                <a:ea typeface="ＭＳ Ｐゴシック" pitchFamily="-110" charset="-128"/>
              </a:defRPr>
            </a:lvl6pPr>
            <a:lvl7pPr marL="914400" fontAlgn="base">
              <a:spcBef>
                <a:spcPct val="0"/>
              </a:spcBef>
              <a:spcAft>
                <a:spcPct val="0"/>
              </a:spcAft>
              <a:defRPr>
                <a:solidFill>
                  <a:schemeClr val="tx1"/>
                </a:solidFill>
                <a:latin typeface="Arial" charset="0"/>
                <a:ea typeface="ＭＳ Ｐゴシック" pitchFamily="-110" charset="-128"/>
              </a:defRPr>
            </a:lvl7pPr>
            <a:lvl8pPr marL="1371600" fontAlgn="base">
              <a:spcBef>
                <a:spcPct val="0"/>
              </a:spcBef>
              <a:spcAft>
                <a:spcPct val="0"/>
              </a:spcAft>
              <a:defRPr>
                <a:solidFill>
                  <a:schemeClr val="tx1"/>
                </a:solidFill>
                <a:latin typeface="Arial" charset="0"/>
                <a:ea typeface="ＭＳ Ｐゴシック" pitchFamily="-110" charset="-128"/>
              </a:defRPr>
            </a:lvl8pPr>
            <a:lvl9pPr marL="1828800" fontAlgn="base">
              <a:spcBef>
                <a:spcPct val="0"/>
              </a:spcBef>
              <a:spcAft>
                <a:spcPct val="0"/>
              </a:spcAft>
              <a:defRPr>
                <a:solidFill>
                  <a:schemeClr val="tx1"/>
                </a:solidFill>
                <a:latin typeface="Arial" charset="0"/>
                <a:ea typeface="ＭＳ Ｐゴシック" pitchFamily="-110" charset="-128"/>
              </a:defRPr>
            </a:lvl9pPr>
          </a:lstStyle>
          <a:p>
            <a:pPr algn="ctr" eaLnBrk="1" hangingPunct="1">
              <a:defRPr/>
            </a:pPr>
            <a:endParaRPr lang="en-US" altLang="en-US">
              <a:solidFill>
                <a:srgbClr val="FFFFFF"/>
              </a:solidFill>
            </a:endParaRPr>
          </a:p>
        </p:txBody>
      </p:sp>
      <p:sp>
        <p:nvSpPr>
          <p:cNvPr id="2" name="Title Placeholder 1"/>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altLang="en-US"/>
              <a:t>Click to edit Master title style</a:t>
            </a:r>
          </a:p>
        </p:txBody>
      </p:sp>
      <p:sp>
        <p:nvSpPr>
          <p:cNvPr id="1028" name="Text Placeholder 2"/>
          <p:cNvSpPr>
            <a:spLocks noGrp="1"/>
          </p:cNvSpPr>
          <p:nvPr>
            <p:ph type="body" idx="1"/>
          </p:nvPr>
        </p:nvSpPr>
        <p:spPr bwMode="auto">
          <a:xfrm>
            <a:off x="457200" y="1600200"/>
            <a:ext cx="82296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29" name="Picture 15" descr="aci_tagline.png"/>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6740525" y="6396038"/>
            <a:ext cx="217487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7"/>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52400" y="6276975"/>
            <a:ext cx="3124200"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Lst>
  <p:txStyles>
    <p:titleStyle>
      <a:lvl1pPr algn="l" defTabSz="457200" rtl="0" eaLnBrk="0" fontAlgn="base" hangingPunct="0">
        <a:spcBef>
          <a:spcPct val="0"/>
        </a:spcBef>
        <a:spcAft>
          <a:spcPct val="0"/>
        </a:spcAft>
        <a:defRPr sz="3200" kern="1200">
          <a:solidFill>
            <a:schemeClr val="bg1"/>
          </a:solidFill>
          <a:effectLst>
            <a:outerShdw blurRad="50800" dist="38100" dir="2700000" algn="tl" rotWithShape="0">
              <a:srgbClr val="000000">
                <a:alpha val="43000"/>
              </a:srgbClr>
            </a:outerShdw>
          </a:effectLst>
          <a:latin typeface="+mj-lt"/>
          <a:ea typeface="MS PGothic" panose="020B0600070205080204" pitchFamily="34" charset="-128"/>
          <a:cs typeface="+mj-cs"/>
        </a:defRPr>
      </a:lvl1pPr>
      <a:lvl2pPr algn="l" defTabSz="457200" rtl="0" eaLnBrk="0" fontAlgn="base" hangingPunct="0">
        <a:spcBef>
          <a:spcPct val="0"/>
        </a:spcBef>
        <a:spcAft>
          <a:spcPct val="0"/>
        </a:spcAft>
        <a:defRPr sz="3200">
          <a:solidFill>
            <a:schemeClr val="bg1"/>
          </a:solidFill>
          <a:latin typeface="Arial" charset="0"/>
          <a:ea typeface="MS PGothic" panose="020B0600070205080204" pitchFamily="34" charset="-128"/>
        </a:defRPr>
      </a:lvl2pPr>
      <a:lvl3pPr algn="l" defTabSz="457200" rtl="0" eaLnBrk="0" fontAlgn="base" hangingPunct="0">
        <a:spcBef>
          <a:spcPct val="0"/>
        </a:spcBef>
        <a:spcAft>
          <a:spcPct val="0"/>
        </a:spcAft>
        <a:defRPr sz="3200">
          <a:solidFill>
            <a:schemeClr val="bg1"/>
          </a:solidFill>
          <a:latin typeface="Arial" charset="0"/>
          <a:ea typeface="MS PGothic" panose="020B0600070205080204" pitchFamily="34" charset="-128"/>
        </a:defRPr>
      </a:lvl3pPr>
      <a:lvl4pPr algn="l" defTabSz="457200" rtl="0" eaLnBrk="0" fontAlgn="base" hangingPunct="0">
        <a:spcBef>
          <a:spcPct val="0"/>
        </a:spcBef>
        <a:spcAft>
          <a:spcPct val="0"/>
        </a:spcAft>
        <a:defRPr sz="3200">
          <a:solidFill>
            <a:schemeClr val="bg1"/>
          </a:solidFill>
          <a:latin typeface="Arial" charset="0"/>
          <a:ea typeface="MS PGothic" panose="020B0600070205080204" pitchFamily="34" charset="-128"/>
        </a:defRPr>
      </a:lvl4pPr>
      <a:lvl5pPr algn="l" defTabSz="457200" rtl="0" eaLnBrk="0" fontAlgn="base" hangingPunct="0">
        <a:spcBef>
          <a:spcPct val="0"/>
        </a:spcBef>
        <a:spcAft>
          <a:spcPct val="0"/>
        </a:spcAft>
        <a:defRPr sz="3200">
          <a:solidFill>
            <a:schemeClr val="bg1"/>
          </a:solidFill>
          <a:latin typeface="Arial" charset="0"/>
          <a:ea typeface="MS PGothic" panose="020B0600070205080204" pitchFamily="34" charset="-128"/>
        </a:defRPr>
      </a:lvl5pPr>
      <a:lvl6pPr marL="457200" algn="l" defTabSz="457200" rtl="0" fontAlgn="base">
        <a:spcBef>
          <a:spcPct val="0"/>
        </a:spcBef>
        <a:spcAft>
          <a:spcPct val="0"/>
        </a:spcAft>
        <a:defRPr sz="3200">
          <a:solidFill>
            <a:schemeClr val="bg1"/>
          </a:solidFill>
          <a:latin typeface="Arial" charset="0"/>
          <a:ea typeface="ＭＳ Ｐゴシック" pitchFamily="-110" charset="-128"/>
        </a:defRPr>
      </a:lvl6pPr>
      <a:lvl7pPr marL="914400" algn="l" defTabSz="457200" rtl="0" fontAlgn="base">
        <a:spcBef>
          <a:spcPct val="0"/>
        </a:spcBef>
        <a:spcAft>
          <a:spcPct val="0"/>
        </a:spcAft>
        <a:defRPr sz="3200">
          <a:solidFill>
            <a:schemeClr val="bg1"/>
          </a:solidFill>
          <a:latin typeface="Arial" charset="0"/>
          <a:ea typeface="ＭＳ Ｐゴシック" pitchFamily="-110" charset="-128"/>
        </a:defRPr>
      </a:lvl7pPr>
      <a:lvl8pPr marL="1371600" algn="l" defTabSz="457200" rtl="0" fontAlgn="base">
        <a:spcBef>
          <a:spcPct val="0"/>
        </a:spcBef>
        <a:spcAft>
          <a:spcPct val="0"/>
        </a:spcAft>
        <a:defRPr sz="3200">
          <a:solidFill>
            <a:schemeClr val="bg1"/>
          </a:solidFill>
          <a:latin typeface="Arial" charset="0"/>
          <a:ea typeface="ＭＳ Ｐゴシック" pitchFamily="-110" charset="-128"/>
        </a:defRPr>
      </a:lvl8pPr>
      <a:lvl9pPr marL="1828800" algn="l" defTabSz="457200" rtl="0" fontAlgn="base">
        <a:spcBef>
          <a:spcPct val="0"/>
        </a:spcBef>
        <a:spcAft>
          <a:spcPct val="0"/>
        </a:spcAft>
        <a:defRPr sz="3200">
          <a:solidFill>
            <a:schemeClr val="bg1"/>
          </a:solidFill>
          <a:latin typeface="Arial" charset="0"/>
          <a:ea typeface="ＭＳ Ｐゴシック" pitchFamily="-110" charset="-128"/>
        </a:defRPr>
      </a:lvl9pPr>
    </p:titleStyle>
    <p:bodyStyle>
      <a:lvl1pPr marL="406400" indent="-228600" algn="l" defTabSz="457200" rtl="0" eaLnBrk="0" fontAlgn="base" hangingPunct="0">
        <a:spcBef>
          <a:spcPct val="20000"/>
        </a:spcBef>
        <a:spcAft>
          <a:spcPct val="0"/>
        </a:spcAft>
        <a:buClr>
          <a:srgbClr val="F5821F"/>
        </a:buClr>
        <a:buFont typeface="Arial" charset="0"/>
        <a:buChar char="•"/>
        <a:defRPr sz="2800" kern="1200">
          <a:solidFill>
            <a:srgbClr val="FFFFFF"/>
          </a:solidFill>
          <a:latin typeface="+mn-lt"/>
          <a:ea typeface="MS PGothic" panose="020B0600070205080204" pitchFamily="34" charset="-128"/>
          <a:cs typeface="+mn-cs"/>
        </a:defRPr>
      </a:lvl1pPr>
      <a:lvl2pPr marL="800100" indent="-393700" algn="l" defTabSz="457200" rtl="0" eaLnBrk="0" fontAlgn="base" hangingPunct="0">
        <a:spcBef>
          <a:spcPct val="20000"/>
        </a:spcBef>
        <a:spcAft>
          <a:spcPct val="0"/>
        </a:spcAft>
        <a:buClr>
          <a:srgbClr val="F5821F"/>
        </a:buClr>
        <a:defRPr sz="2800" kern="1200">
          <a:solidFill>
            <a:srgbClr val="C6C7C8"/>
          </a:solidFill>
          <a:latin typeface="+mn-lt"/>
          <a:ea typeface="MS PGothic" panose="020B0600070205080204" pitchFamily="34" charset="-128"/>
          <a:cs typeface="+mn-cs"/>
        </a:defRPr>
      </a:lvl2pPr>
      <a:lvl3pPr marL="406400" indent="-228600" algn="l" defTabSz="457200" rtl="0" eaLnBrk="0" fontAlgn="base" hangingPunct="0">
        <a:spcBef>
          <a:spcPct val="20000"/>
        </a:spcBef>
        <a:spcAft>
          <a:spcPct val="0"/>
        </a:spcAft>
        <a:buClr>
          <a:srgbClr val="51B848"/>
        </a:buClr>
        <a:buFont typeface="Arial" charset="0"/>
        <a:buChar char="•"/>
        <a:defRPr sz="2400" kern="1200">
          <a:solidFill>
            <a:srgbClr val="FFFFFF"/>
          </a:solidFill>
          <a:latin typeface="+mn-lt"/>
          <a:ea typeface="MS PGothic" panose="020B0600070205080204" pitchFamily="34" charset="-128"/>
          <a:cs typeface="+mn-cs"/>
        </a:defRPr>
      </a:lvl3pPr>
      <a:lvl4pPr marL="571500" indent="-165100" algn="l" defTabSz="457200" rtl="0" eaLnBrk="0" fontAlgn="base" hangingPunct="0">
        <a:spcBef>
          <a:spcPct val="20000"/>
        </a:spcBef>
        <a:spcAft>
          <a:spcPct val="0"/>
        </a:spcAft>
        <a:defRPr sz="2000" kern="1200">
          <a:solidFill>
            <a:srgbClr val="FFFFFF"/>
          </a:solidFill>
          <a:latin typeface="+mn-lt"/>
          <a:ea typeface="MS PGothic" panose="020B0600070205080204" pitchFamily="34" charset="-128"/>
          <a:cs typeface="+mn-cs"/>
        </a:defRPr>
      </a:lvl4pPr>
      <a:lvl5pPr marL="406400" indent="-228600" algn="l" defTabSz="457200" rtl="0" eaLnBrk="0" fontAlgn="base" hangingPunct="0">
        <a:spcBef>
          <a:spcPct val="20000"/>
        </a:spcBef>
        <a:spcAft>
          <a:spcPct val="0"/>
        </a:spcAft>
        <a:buClr>
          <a:schemeClr val="accent2"/>
        </a:buClr>
        <a:buFont typeface="Arial" charset="0"/>
        <a:buChar char="»"/>
        <a:defRPr sz="2000" kern="1200">
          <a:solidFill>
            <a:srgbClr val="FFFFFF"/>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image" Target="../media/image14.emf"/><Relationship Id="rId5" Type="http://schemas.openxmlformats.org/officeDocument/2006/relationships/image" Target="../media/image13.jpe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57200" y="4293393"/>
            <a:ext cx="7772400" cy="1040607"/>
          </a:xfrm>
        </p:spPr>
        <p:txBody>
          <a:bodyPr>
            <a:normAutofit fontScale="90000"/>
          </a:bodyPr>
          <a:lstStyle/>
          <a:p>
            <a:r>
              <a:rPr lang="en-US" dirty="0"/>
              <a:t>&lt;Your name&gt;</a:t>
            </a:r>
            <a:br>
              <a:rPr lang="en-US" dirty="0"/>
            </a:br>
            <a:r>
              <a:rPr lang="en-US" i="1" dirty="0">
                <a:latin typeface="Times New Roman" panose="02020603050405020304" pitchFamily="18" charset="0"/>
                <a:cs typeface="Times New Roman" panose="02020603050405020304" pitchFamily="18" charset="0"/>
              </a:rPr>
              <a:t>An ACI Ambassador</a:t>
            </a:r>
          </a:p>
        </p:txBody>
      </p:sp>
      <p:sp>
        <p:nvSpPr>
          <p:cNvPr id="9" name="TextBox 8"/>
          <p:cNvSpPr txBox="1"/>
          <p:nvPr/>
        </p:nvSpPr>
        <p:spPr>
          <a:xfrm>
            <a:off x="482600" y="1143000"/>
            <a:ext cx="8204200" cy="1323439"/>
          </a:xfrm>
          <a:prstGeom prst="rect">
            <a:avLst/>
          </a:prstGeom>
          <a:noFill/>
        </p:spPr>
        <p:txBody>
          <a:bodyPr wrap="square" rtlCol="0">
            <a:spAutoFit/>
          </a:bodyPr>
          <a:lstStyle/>
          <a:p>
            <a:pPr algn="ctr"/>
            <a:r>
              <a:rPr lang="en-US" sz="4000" dirty="0">
                <a:solidFill>
                  <a:schemeClr val="bg1"/>
                </a:solidFill>
              </a:rPr>
              <a:t>A Few Moments About the American Concrete Institute</a:t>
            </a:r>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172200"/>
          </a:xfrm>
          <a:prstGeom prst="rect">
            <a:avLst/>
          </a:prstGeom>
          <a:solidFill>
            <a:srgbClr val="007DC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4000" dirty="0">
              <a:solidFill>
                <a:prstClr val="white"/>
              </a:solidFill>
              <a:latin typeface="Calibri" panose="020F0502020204030204" pitchFamily="34" charset="0"/>
            </a:endParaRPr>
          </a:p>
        </p:txBody>
      </p:sp>
      <p:sp>
        <p:nvSpPr>
          <p:cNvPr id="2" name="TextBox 1"/>
          <p:cNvSpPr txBox="1"/>
          <p:nvPr/>
        </p:nvSpPr>
        <p:spPr>
          <a:xfrm>
            <a:off x="800100" y="848264"/>
            <a:ext cx="7543800" cy="4708981"/>
          </a:xfrm>
          <a:prstGeom prst="rect">
            <a:avLst/>
          </a:prstGeom>
          <a:noFill/>
        </p:spPr>
        <p:txBody>
          <a:bodyPr wrap="square" rtlCol="0">
            <a:spAutoFit/>
          </a:bodyPr>
          <a:lstStyle/>
          <a:p>
            <a:pPr algn="ctr"/>
            <a:r>
              <a:rPr lang="en-US" sz="4000" i="1" dirty="0">
                <a:solidFill>
                  <a:schemeClr val="bg1"/>
                </a:solidFill>
                <a:latin typeface="Times New Roman" panose="02020603050405020304" pitchFamily="18" charset="0"/>
                <a:cs typeface="Times New Roman" panose="02020603050405020304" pitchFamily="18" charset="0"/>
              </a:rPr>
              <a:t>ACI envisions a future where everyone has the knowledge needed to use concrete effectively to meet the demands of a changing world.</a:t>
            </a:r>
          </a:p>
          <a:p>
            <a:pPr algn="ctr">
              <a:spcAft>
                <a:spcPts val="600"/>
              </a:spcAft>
            </a:pPr>
            <a:endParaRPr lang="en-US" sz="2400" dirty="0">
              <a:solidFill>
                <a:schemeClr val="bg1"/>
              </a:solidFill>
              <a:latin typeface="+mn-lt"/>
              <a:cs typeface="Times New Roman" panose="02020603050405020304" pitchFamily="18" charset="0"/>
            </a:endParaRPr>
          </a:p>
          <a:p>
            <a:pPr algn="ctr">
              <a:spcAft>
                <a:spcPts val="1800"/>
              </a:spcAft>
            </a:pPr>
            <a:r>
              <a:rPr lang="en-US" sz="2400" dirty="0">
                <a:solidFill>
                  <a:schemeClr val="bg1"/>
                </a:solidFill>
                <a:latin typeface="+mn-lt"/>
                <a:cs typeface="Times New Roman" panose="02020603050405020304" pitchFamily="18" charset="0"/>
              </a:rPr>
              <a:t>* * * * *</a:t>
            </a:r>
          </a:p>
          <a:p>
            <a:pPr algn="ctr"/>
            <a:r>
              <a:rPr lang="en-US" sz="2400" dirty="0">
                <a:solidFill>
                  <a:schemeClr val="bg1"/>
                </a:solidFill>
                <a:latin typeface="+mn-lt"/>
                <a:cs typeface="Times New Roman" panose="02020603050405020304" pitchFamily="18" charset="0"/>
              </a:rPr>
              <a:t>ACI develops, disseminates, and advances the adoption of its consensus-based knowledge on concrete and its uses.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17277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824" y="1752600"/>
            <a:ext cx="1099976" cy="1099976"/>
          </a:xfrm>
          <a:prstGeom prst="rect">
            <a:avLst/>
          </a:prstGeom>
        </p:spPr>
      </p:pic>
      <p:pic>
        <p:nvPicPr>
          <p:cNvPr id="8" name="Picture 7"/>
          <p:cNvPicPr>
            <a:picLocks noChangeAspect="1"/>
          </p:cNvPicPr>
          <p:nvPr/>
        </p:nvPicPr>
        <p:blipFill>
          <a:blip r:embed="rId4"/>
          <a:stretch>
            <a:fillRect/>
          </a:stretch>
        </p:blipFill>
        <p:spPr>
          <a:xfrm>
            <a:off x="2007969" y="1727362"/>
            <a:ext cx="1116545" cy="1204422"/>
          </a:xfrm>
          <a:prstGeom prst="rect">
            <a:avLst/>
          </a:prstGeom>
        </p:spPr>
      </p:pic>
      <p:pic>
        <p:nvPicPr>
          <p:cNvPr id="9" name="Picture 8"/>
          <p:cNvPicPr>
            <a:picLocks noChangeAspect="1"/>
          </p:cNvPicPr>
          <p:nvPr/>
        </p:nvPicPr>
        <p:blipFill>
          <a:blip r:embed="rId5"/>
          <a:stretch>
            <a:fillRect/>
          </a:stretch>
        </p:blipFill>
        <p:spPr>
          <a:xfrm>
            <a:off x="3775287" y="1543474"/>
            <a:ext cx="1618825" cy="1618825"/>
          </a:xfrm>
          <a:prstGeom prst="rect">
            <a:avLst/>
          </a:prstGeom>
        </p:spPr>
      </p:pic>
      <p:pic>
        <p:nvPicPr>
          <p:cNvPr id="10" name="Picture 9"/>
          <p:cNvPicPr>
            <a:picLocks noChangeAspect="1"/>
          </p:cNvPicPr>
          <p:nvPr/>
        </p:nvPicPr>
        <p:blipFill>
          <a:blip r:embed="rId6"/>
          <a:stretch>
            <a:fillRect/>
          </a:stretch>
        </p:blipFill>
        <p:spPr>
          <a:xfrm>
            <a:off x="5943600" y="1700345"/>
            <a:ext cx="1524000" cy="1132630"/>
          </a:xfrm>
          <a:prstGeom prst="rect">
            <a:avLst/>
          </a:prstGeom>
        </p:spPr>
      </p:pic>
      <p:pic>
        <p:nvPicPr>
          <p:cNvPr id="11" name="Picture 10"/>
          <p:cNvPicPr>
            <a:picLocks noChangeAspect="1"/>
          </p:cNvPicPr>
          <p:nvPr/>
        </p:nvPicPr>
        <p:blipFill rotWithShape="1">
          <a:blip r:embed="rId7"/>
          <a:srcRect l="29736" t="17569" r="30720" b="37182"/>
          <a:stretch/>
        </p:blipFill>
        <p:spPr>
          <a:xfrm>
            <a:off x="7851203" y="1524000"/>
            <a:ext cx="1064197" cy="1330247"/>
          </a:xfrm>
          <a:prstGeom prst="rect">
            <a:avLst/>
          </a:prstGeom>
        </p:spPr>
      </p:pic>
      <p:sp>
        <p:nvSpPr>
          <p:cNvPr id="12" name="TextBox 11"/>
          <p:cNvSpPr txBox="1"/>
          <p:nvPr/>
        </p:nvSpPr>
        <p:spPr>
          <a:xfrm>
            <a:off x="228600" y="2931784"/>
            <a:ext cx="1292662" cy="2630816"/>
          </a:xfrm>
          <a:prstGeom prst="rect">
            <a:avLst/>
          </a:prstGeom>
          <a:noFill/>
        </p:spPr>
        <p:txBody>
          <a:bodyPr vert="vert270" wrap="square" rtlCol="0">
            <a:spAutoFit/>
          </a:bodyPr>
          <a:lstStyle/>
          <a:p>
            <a:pPr algn="r"/>
            <a:r>
              <a:rPr lang="en-US" dirty="0">
                <a:latin typeface="+mn-lt"/>
              </a:rPr>
              <a:t>Membership</a:t>
            </a:r>
          </a:p>
          <a:p>
            <a:pPr algn="r"/>
            <a:r>
              <a:rPr lang="en-US" dirty="0">
                <a:latin typeface="+mn-lt"/>
              </a:rPr>
              <a:t>Networking</a:t>
            </a:r>
          </a:p>
          <a:p>
            <a:pPr algn="r"/>
            <a:r>
              <a:rPr lang="en-US" dirty="0">
                <a:latin typeface="+mn-lt"/>
              </a:rPr>
              <a:t>Conventions</a:t>
            </a:r>
          </a:p>
          <a:p>
            <a:pPr algn="r"/>
            <a:r>
              <a:rPr lang="en-US" dirty="0">
                <a:latin typeface="+mn-lt"/>
              </a:rPr>
              <a:t>Chapters</a:t>
            </a:r>
          </a:p>
        </p:txBody>
      </p:sp>
      <p:sp>
        <p:nvSpPr>
          <p:cNvPr id="13" name="TextBox 12"/>
          <p:cNvSpPr txBox="1"/>
          <p:nvPr/>
        </p:nvSpPr>
        <p:spPr>
          <a:xfrm>
            <a:off x="1907738" y="2946197"/>
            <a:ext cx="1292662" cy="2630816"/>
          </a:xfrm>
          <a:prstGeom prst="rect">
            <a:avLst/>
          </a:prstGeom>
          <a:noFill/>
        </p:spPr>
        <p:txBody>
          <a:bodyPr vert="vert270" wrap="square" rtlCol="0">
            <a:spAutoFit/>
          </a:bodyPr>
          <a:lstStyle/>
          <a:p>
            <a:pPr algn="r"/>
            <a:r>
              <a:rPr lang="en-US" dirty="0">
                <a:latin typeface="+mn-lt"/>
              </a:rPr>
              <a:t>Technical Documents</a:t>
            </a:r>
          </a:p>
          <a:p>
            <a:pPr algn="r"/>
            <a:r>
              <a:rPr lang="en-US" dirty="0">
                <a:latin typeface="+mn-lt"/>
              </a:rPr>
              <a:t>Publications</a:t>
            </a:r>
          </a:p>
          <a:p>
            <a:pPr algn="r"/>
            <a:r>
              <a:rPr lang="en-US" dirty="0">
                <a:latin typeface="+mn-lt"/>
              </a:rPr>
              <a:t>Concrete International</a:t>
            </a:r>
          </a:p>
          <a:p>
            <a:pPr algn="r"/>
            <a:r>
              <a:rPr lang="en-US" dirty="0">
                <a:latin typeface="+mn-lt"/>
              </a:rPr>
              <a:t>Journals</a:t>
            </a:r>
          </a:p>
        </p:txBody>
      </p:sp>
      <p:sp>
        <p:nvSpPr>
          <p:cNvPr id="14" name="TextBox 13"/>
          <p:cNvSpPr txBox="1"/>
          <p:nvPr/>
        </p:nvSpPr>
        <p:spPr>
          <a:xfrm>
            <a:off x="4214336" y="2960610"/>
            <a:ext cx="738664" cy="2630816"/>
          </a:xfrm>
          <a:prstGeom prst="rect">
            <a:avLst/>
          </a:prstGeom>
          <a:noFill/>
        </p:spPr>
        <p:txBody>
          <a:bodyPr vert="vert270" wrap="square" rtlCol="0">
            <a:spAutoFit/>
          </a:bodyPr>
          <a:lstStyle/>
          <a:p>
            <a:pPr algn="r"/>
            <a:r>
              <a:rPr lang="en-US" dirty="0">
                <a:latin typeface="+mn-lt"/>
              </a:rPr>
              <a:t>Certification Training</a:t>
            </a:r>
          </a:p>
          <a:p>
            <a:pPr algn="r"/>
            <a:r>
              <a:rPr lang="en-US" dirty="0">
                <a:latin typeface="+mn-lt"/>
              </a:rPr>
              <a:t>Certification Exams</a:t>
            </a:r>
          </a:p>
        </p:txBody>
      </p:sp>
      <p:sp>
        <p:nvSpPr>
          <p:cNvPr id="15" name="TextBox 14"/>
          <p:cNvSpPr txBox="1"/>
          <p:nvPr/>
        </p:nvSpPr>
        <p:spPr>
          <a:xfrm>
            <a:off x="6121400" y="2903538"/>
            <a:ext cx="1015663" cy="2630816"/>
          </a:xfrm>
          <a:prstGeom prst="rect">
            <a:avLst/>
          </a:prstGeom>
          <a:noFill/>
        </p:spPr>
        <p:txBody>
          <a:bodyPr vert="vert270" wrap="square" rtlCol="0">
            <a:spAutoFit/>
          </a:bodyPr>
          <a:lstStyle/>
          <a:p>
            <a:pPr algn="r"/>
            <a:r>
              <a:rPr lang="en-US" dirty="0">
                <a:latin typeface="+mn-lt"/>
              </a:rPr>
              <a:t>ACI University</a:t>
            </a:r>
          </a:p>
          <a:p>
            <a:pPr algn="r"/>
            <a:r>
              <a:rPr lang="en-US" dirty="0">
                <a:latin typeface="+mn-lt"/>
              </a:rPr>
              <a:t>Webinars</a:t>
            </a:r>
          </a:p>
          <a:p>
            <a:pPr algn="r"/>
            <a:r>
              <a:rPr lang="en-US" dirty="0">
                <a:latin typeface="+mn-lt"/>
              </a:rPr>
              <a:t>Online Learning</a:t>
            </a:r>
          </a:p>
        </p:txBody>
      </p:sp>
      <p:sp>
        <p:nvSpPr>
          <p:cNvPr id="16" name="TextBox 15"/>
          <p:cNvSpPr txBox="1"/>
          <p:nvPr/>
        </p:nvSpPr>
        <p:spPr>
          <a:xfrm>
            <a:off x="7698938" y="2903538"/>
            <a:ext cx="1292662" cy="2630816"/>
          </a:xfrm>
          <a:prstGeom prst="rect">
            <a:avLst/>
          </a:prstGeom>
          <a:noFill/>
        </p:spPr>
        <p:txBody>
          <a:bodyPr vert="vert270" wrap="square" rtlCol="0">
            <a:spAutoFit/>
          </a:bodyPr>
          <a:lstStyle/>
          <a:p>
            <a:pPr algn="r"/>
            <a:r>
              <a:rPr lang="en-US" dirty="0">
                <a:latin typeface="+mn-lt"/>
              </a:rPr>
              <a:t>ACI Foundation</a:t>
            </a:r>
          </a:p>
          <a:p>
            <a:pPr algn="r"/>
            <a:r>
              <a:rPr lang="en-US" dirty="0">
                <a:latin typeface="+mn-lt"/>
              </a:rPr>
              <a:t>Research</a:t>
            </a:r>
          </a:p>
          <a:p>
            <a:pPr algn="r"/>
            <a:r>
              <a:rPr lang="en-US" dirty="0">
                <a:latin typeface="+mn-lt"/>
              </a:rPr>
              <a:t>Scholarships</a:t>
            </a:r>
          </a:p>
          <a:p>
            <a:pPr algn="r"/>
            <a:r>
              <a:rPr lang="en-US" dirty="0">
                <a:latin typeface="+mn-lt"/>
              </a:rPr>
              <a:t>Thought Leadership</a:t>
            </a:r>
          </a:p>
        </p:txBody>
      </p:sp>
    </p:spTree>
    <p:extLst>
      <p:ext uri="{BB962C8B-B14F-4D97-AF65-F5344CB8AC3E}">
        <p14:creationId xmlns:p14="http://schemas.microsoft.com/office/powerpoint/2010/main" val="22847308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00100" y="848264"/>
            <a:ext cx="4229100" cy="4616648"/>
          </a:xfrm>
          <a:prstGeom prst="rect">
            <a:avLst/>
          </a:prstGeom>
          <a:noFill/>
        </p:spPr>
        <p:txBody>
          <a:bodyPr wrap="square" rtlCol="0">
            <a:spAutoFit/>
          </a:bodyPr>
          <a:lstStyle/>
          <a:p>
            <a:pPr>
              <a:spcAft>
                <a:spcPts val="1200"/>
              </a:spcAft>
            </a:pPr>
            <a:r>
              <a:rPr lang="en-US" sz="3200" i="1" dirty="0">
                <a:solidFill>
                  <a:schemeClr val="bg1"/>
                </a:solidFill>
                <a:latin typeface="Times New Roman" panose="02020603050405020304" pitchFamily="18" charset="0"/>
                <a:cs typeface="Times New Roman" panose="02020603050405020304" pitchFamily="18" charset="0"/>
              </a:rPr>
              <a:t>An Institute of Members &amp; Chapters</a:t>
            </a:r>
          </a:p>
          <a:p>
            <a:pPr marL="457200" indent="-457200">
              <a:spcAft>
                <a:spcPts val="1200"/>
              </a:spcAft>
              <a:buFont typeface="Arial" panose="020B0604020202020204" pitchFamily="34" charset="0"/>
              <a:buChar char="•"/>
            </a:pPr>
            <a:r>
              <a:rPr lang="en-US" sz="2000" dirty="0">
                <a:solidFill>
                  <a:schemeClr val="bg1"/>
                </a:solidFill>
                <a:latin typeface="+mn-lt"/>
                <a:cs typeface="Times New Roman" panose="02020603050405020304" pitchFamily="18" charset="0"/>
              </a:rPr>
              <a:t>Over 20,000 Institute members from 129 countries</a:t>
            </a:r>
          </a:p>
          <a:p>
            <a:pPr marL="457200" indent="-457200">
              <a:spcAft>
                <a:spcPts val="1200"/>
              </a:spcAft>
              <a:buFont typeface="Arial" panose="020B0604020202020204" pitchFamily="34" charset="0"/>
              <a:buChar char="•"/>
            </a:pPr>
            <a:r>
              <a:rPr lang="en-US" sz="2000" dirty="0">
                <a:solidFill>
                  <a:schemeClr val="bg1"/>
                </a:solidFill>
                <a:latin typeface="+mn-lt"/>
                <a:cs typeface="Times New Roman" panose="02020603050405020304" pitchFamily="18" charset="0"/>
              </a:rPr>
              <a:t>Plus about 14,500 members from ACI’s 165+ Chapters and Student Chapters</a:t>
            </a:r>
          </a:p>
          <a:p>
            <a:pPr marL="457200" indent="-457200">
              <a:spcAft>
                <a:spcPts val="1200"/>
              </a:spcAft>
              <a:buFont typeface="Arial" panose="020B0604020202020204" pitchFamily="34" charset="0"/>
              <a:buChar char="•"/>
            </a:pPr>
            <a:r>
              <a:rPr lang="en-US" sz="2000" dirty="0">
                <a:solidFill>
                  <a:schemeClr val="bg1"/>
                </a:solidFill>
                <a:latin typeface="+mn-lt"/>
                <a:cs typeface="Times New Roman" panose="02020603050405020304" pitchFamily="18" charset="0"/>
              </a:rPr>
              <a:t>Engineers, researchers, students, contractors, architects, educators, manufacturers, producers, government, and more</a:t>
            </a:r>
          </a:p>
        </p:txBody>
      </p:sp>
      <p:pic>
        <p:nvPicPr>
          <p:cNvPr id="4" name="Picture Placeholder 2"/>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l="39166" t="48" r="20001" b="5473"/>
          <a:stretch/>
        </p:blipFill>
        <p:spPr>
          <a:xfrm>
            <a:off x="5410200" y="3175"/>
            <a:ext cx="3733800" cy="6169025"/>
          </a:xfrm>
        </p:spPr>
      </p:pic>
    </p:spTree>
    <p:extLst>
      <p:ext uri="{BB962C8B-B14F-4D97-AF65-F5344CB8AC3E}">
        <p14:creationId xmlns:p14="http://schemas.microsoft.com/office/powerpoint/2010/main" val="11752401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17277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8800" y="457200"/>
            <a:ext cx="2895601" cy="2895601"/>
          </a:xfrm>
          <a:prstGeom prst="rect">
            <a:avLst/>
          </a:prstGeom>
        </p:spPr>
      </p:pic>
      <p:sp>
        <p:nvSpPr>
          <p:cNvPr id="5" name="TextBox 4"/>
          <p:cNvSpPr txBox="1"/>
          <p:nvPr/>
        </p:nvSpPr>
        <p:spPr>
          <a:xfrm>
            <a:off x="800100" y="848264"/>
            <a:ext cx="3924300" cy="4062651"/>
          </a:xfrm>
          <a:prstGeom prst="rect">
            <a:avLst/>
          </a:prstGeom>
          <a:noFill/>
        </p:spPr>
        <p:txBody>
          <a:bodyPr wrap="square" rtlCol="0">
            <a:spAutoFit/>
          </a:bodyPr>
          <a:lstStyle/>
          <a:p>
            <a:pPr>
              <a:spcAft>
                <a:spcPts val="1200"/>
              </a:spcAft>
            </a:pPr>
            <a:r>
              <a:rPr lang="en-US" sz="4000" i="1" dirty="0">
                <a:latin typeface="Times New Roman" panose="02020603050405020304" pitchFamily="18" charset="0"/>
                <a:cs typeface="Times New Roman" panose="02020603050405020304" pitchFamily="18" charset="0"/>
              </a:rPr>
              <a:t>My Involvement with ACI</a:t>
            </a:r>
          </a:p>
          <a:p>
            <a:pPr marL="457200" indent="-457200">
              <a:spcAft>
                <a:spcPts val="1200"/>
              </a:spcAft>
              <a:buFont typeface="Arial" panose="020B0604020202020204" pitchFamily="34" charset="0"/>
              <a:buChar char="•"/>
            </a:pPr>
            <a:r>
              <a:rPr lang="en-US" sz="2400" dirty="0">
                <a:latin typeface="+mn-lt"/>
                <a:cs typeface="Times New Roman" panose="02020603050405020304" pitchFamily="18" charset="0"/>
              </a:rPr>
              <a:t>&lt;Insert remarks on a personal story, committee involvement, reasons you became a member, attending an ACI convention, etc., or similar&gt;</a:t>
            </a:r>
          </a:p>
        </p:txBody>
      </p:sp>
      <p:sp>
        <p:nvSpPr>
          <p:cNvPr id="6" name="TextBox 5"/>
          <p:cNvSpPr txBox="1"/>
          <p:nvPr/>
        </p:nvSpPr>
        <p:spPr>
          <a:xfrm>
            <a:off x="5486400" y="3505200"/>
            <a:ext cx="3175000" cy="1446550"/>
          </a:xfrm>
          <a:prstGeom prst="rect">
            <a:avLst/>
          </a:prstGeom>
          <a:noFill/>
        </p:spPr>
        <p:txBody>
          <a:bodyPr wrap="square" rtlCol="0">
            <a:spAutoFit/>
          </a:bodyPr>
          <a:lstStyle/>
          <a:p>
            <a:r>
              <a:rPr lang="en-US" sz="2400" dirty="0">
                <a:solidFill>
                  <a:schemeClr val="tx1">
                    <a:lumMod val="50000"/>
                    <a:lumOff val="50000"/>
                  </a:schemeClr>
                </a:solidFill>
                <a:latin typeface="Times New Roman" panose="02020603050405020304" pitchFamily="18" charset="0"/>
                <a:cs typeface="Times New Roman" panose="02020603050405020304" pitchFamily="18" charset="0"/>
              </a:rPr>
              <a:t>&lt;Your name&gt;</a:t>
            </a:r>
          </a:p>
          <a:p>
            <a:r>
              <a:rPr lang="en-US" sz="1600" dirty="0">
                <a:solidFill>
                  <a:schemeClr val="tx1">
                    <a:lumMod val="50000"/>
                    <a:lumOff val="50000"/>
                  </a:schemeClr>
                </a:solidFill>
              </a:rPr>
              <a:t>&lt;“ACI Member,” or “ACI Fellow,” or “ACI Honorary Member,” etc.&gt;</a:t>
            </a:r>
          </a:p>
          <a:p>
            <a:r>
              <a:rPr lang="en-US" sz="1600" dirty="0">
                <a:solidFill>
                  <a:schemeClr val="tx1">
                    <a:lumMod val="50000"/>
                    <a:lumOff val="50000"/>
                  </a:schemeClr>
                </a:solidFill>
              </a:rPr>
              <a:t>&lt;Highlights of ACI committees, published papers, etc.&gt;</a:t>
            </a:r>
          </a:p>
        </p:txBody>
      </p:sp>
      <p:sp>
        <p:nvSpPr>
          <p:cNvPr id="7" name="TextBox 6"/>
          <p:cNvSpPr txBox="1"/>
          <p:nvPr/>
        </p:nvSpPr>
        <p:spPr>
          <a:xfrm>
            <a:off x="5181600" y="1688068"/>
            <a:ext cx="3810000" cy="369332"/>
          </a:xfrm>
          <a:prstGeom prst="rect">
            <a:avLst/>
          </a:prstGeom>
          <a:solidFill>
            <a:srgbClr val="FFFF00"/>
          </a:solidFill>
        </p:spPr>
        <p:txBody>
          <a:bodyPr wrap="square" rtlCol="0">
            <a:spAutoFit/>
          </a:bodyPr>
          <a:lstStyle/>
          <a:p>
            <a:pPr algn="ctr"/>
            <a:r>
              <a:rPr lang="en-US" dirty="0"/>
              <a:t>&lt;insert your photo here&gt;</a:t>
            </a:r>
          </a:p>
        </p:txBody>
      </p:sp>
    </p:spTree>
    <p:extLst>
      <p:ext uri="{BB962C8B-B14F-4D97-AF65-F5344CB8AC3E}">
        <p14:creationId xmlns:p14="http://schemas.microsoft.com/office/powerpoint/2010/main" val="27520793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581970"/>
            <a:ext cx="9144000" cy="25908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p:nvSpPr>
        <p:spPr>
          <a:xfrm>
            <a:off x="0" y="-3175"/>
            <a:ext cx="9144000" cy="4422775"/>
          </a:xfrm>
          <a:prstGeom prst="rect">
            <a:avLst/>
          </a:prstGeom>
          <a:solidFill>
            <a:srgbClr val="00A249"/>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6000" dirty="0">
              <a:solidFill>
                <a:prstClr val="white"/>
              </a:solidFill>
              <a:latin typeface="Calibri" panose="020F0502020204030204" pitchFamily="34" charset="0"/>
            </a:endParaRPr>
          </a:p>
        </p:txBody>
      </p:sp>
      <p:sp>
        <p:nvSpPr>
          <p:cNvPr id="5" name="Content Placeholder 2"/>
          <p:cNvSpPr txBox="1">
            <a:spLocks/>
          </p:cNvSpPr>
          <p:nvPr/>
        </p:nvSpPr>
        <p:spPr bwMode="auto">
          <a:xfrm>
            <a:off x="267299" y="990601"/>
            <a:ext cx="8382000" cy="2819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0" indent="0" algn="l" defTabSz="457200" rtl="0" eaLnBrk="0" fontAlgn="base" hangingPunct="0">
              <a:spcBef>
                <a:spcPct val="20000"/>
              </a:spcBef>
              <a:spcAft>
                <a:spcPct val="0"/>
              </a:spcAft>
              <a:buClr>
                <a:srgbClr val="F5821F"/>
              </a:buClr>
              <a:buFont typeface="Arial" charset="0"/>
              <a:buNone/>
              <a:defRPr sz="3200" kern="1200">
                <a:solidFill>
                  <a:srgbClr val="FFFFFF"/>
                </a:solidFill>
                <a:latin typeface="+mn-lt"/>
                <a:ea typeface="MS PGothic" panose="020B0600070205080204" pitchFamily="34" charset="-128"/>
                <a:cs typeface="+mn-cs"/>
              </a:defRPr>
            </a:lvl1pPr>
            <a:lvl2pPr marL="457200" indent="0" algn="l" defTabSz="457200" rtl="0" eaLnBrk="0" fontAlgn="base" hangingPunct="0">
              <a:spcBef>
                <a:spcPct val="20000"/>
              </a:spcBef>
              <a:spcAft>
                <a:spcPct val="0"/>
              </a:spcAft>
              <a:buClr>
                <a:srgbClr val="F5821F"/>
              </a:buClr>
              <a:buNone/>
              <a:defRPr sz="2800" kern="1200">
                <a:solidFill>
                  <a:srgbClr val="C6C7C8"/>
                </a:solidFill>
                <a:latin typeface="+mn-lt"/>
                <a:ea typeface="MS PGothic" panose="020B0600070205080204" pitchFamily="34" charset="-128"/>
                <a:cs typeface="+mn-cs"/>
              </a:defRPr>
            </a:lvl2pPr>
            <a:lvl3pPr marL="914400" indent="0" algn="l" defTabSz="457200" rtl="0" eaLnBrk="0" fontAlgn="base" hangingPunct="0">
              <a:spcBef>
                <a:spcPct val="20000"/>
              </a:spcBef>
              <a:spcAft>
                <a:spcPct val="0"/>
              </a:spcAft>
              <a:buClr>
                <a:srgbClr val="51B848"/>
              </a:buClr>
              <a:buFont typeface="Arial" charset="0"/>
              <a:buNone/>
              <a:defRPr sz="2400" kern="1200">
                <a:solidFill>
                  <a:srgbClr val="FFFFFF"/>
                </a:solidFill>
                <a:latin typeface="+mn-lt"/>
                <a:ea typeface="MS PGothic" panose="020B0600070205080204" pitchFamily="34" charset="-128"/>
                <a:cs typeface="+mn-cs"/>
              </a:defRPr>
            </a:lvl3pPr>
            <a:lvl4pPr marL="1371600" indent="0" algn="l" defTabSz="457200" rtl="0" eaLnBrk="0" fontAlgn="base" hangingPunct="0">
              <a:spcBef>
                <a:spcPct val="20000"/>
              </a:spcBef>
              <a:spcAft>
                <a:spcPct val="0"/>
              </a:spcAft>
              <a:buNone/>
              <a:defRPr sz="2000" kern="1200">
                <a:solidFill>
                  <a:srgbClr val="FFFFFF"/>
                </a:solidFill>
                <a:latin typeface="+mn-lt"/>
                <a:ea typeface="MS PGothic" panose="020B0600070205080204" pitchFamily="34" charset="-128"/>
                <a:cs typeface="+mn-cs"/>
              </a:defRPr>
            </a:lvl4pPr>
            <a:lvl5pPr marL="1828800" indent="0" algn="l" defTabSz="457200" rtl="0" eaLnBrk="0" fontAlgn="base" hangingPunct="0">
              <a:spcBef>
                <a:spcPct val="20000"/>
              </a:spcBef>
              <a:spcAft>
                <a:spcPct val="0"/>
              </a:spcAft>
              <a:buClr>
                <a:schemeClr val="accent2"/>
              </a:buClr>
              <a:buFont typeface="Arial" charset="0"/>
              <a:buNone/>
              <a:defRPr sz="2000" kern="1200">
                <a:solidFill>
                  <a:srgbClr val="FFFFFF"/>
                </a:solidFill>
                <a:latin typeface="+mn-lt"/>
                <a:ea typeface="MS PGothic" panose="020B0600070205080204" pitchFamily="34" charset="-128"/>
                <a:cs typeface="+mn-cs"/>
              </a:defRPr>
            </a:lvl5pPr>
            <a:lvl6pPr marL="2286000" indent="0" algn="l" defTabSz="457200" rtl="0" eaLnBrk="1" latinLnBrk="0" hangingPunct="1">
              <a:spcBef>
                <a:spcPct val="20000"/>
              </a:spcBef>
              <a:buFont typeface="Arial"/>
              <a:buNone/>
              <a:defRPr sz="20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20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20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2000" kern="1200">
                <a:solidFill>
                  <a:schemeClr val="tx1"/>
                </a:solidFill>
                <a:latin typeface="+mn-lt"/>
                <a:ea typeface="+mn-ea"/>
                <a:cs typeface="+mn-cs"/>
              </a:defRPr>
            </a:lvl9pPr>
          </a:lstStyle>
          <a:p>
            <a:pPr algn="ctr"/>
            <a:r>
              <a:rPr lang="en-US" sz="4300" i="1" dirty="0">
                <a:latin typeface="Times New Roman" pitchFamily="18" charset="0"/>
                <a:cs typeface="Times New Roman" pitchFamily="18" charset="0"/>
              </a:rPr>
              <a:t>Thank you</a:t>
            </a:r>
          </a:p>
          <a:p>
            <a:pPr algn="ctr"/>
            <a:r>
              <a:rPr lang="en-US" sz="2000" i="1" dirty="0">
                <a:latin typeface="Times New Roman" pitchFamily="18" charset="0"/>
                <a:cs typeface="Times New Roman" pitchFamily="18" charset="0"/>
              </a:rPr>
              <a:t> </a:t>
            </a:r>
          </a:p>
          <a:p>
            <a:pPr algn="ctr"/>
            <a:r>
              <a:rPr lang="en-US" sz="2800" i="1" dirty="0">
                <a:latin typeface="Times New Roman" pitchFamily="18" charset="0"/>
                <a:cs typeface="Times New Roman" pitchFamily="18" charset="0"/>
              </a:rPr>
              <a:t>For the most up-to-date information, please visit the American Concrete Institute at: </a:t>
            </a:r>
            <a:r>
              <a:rPr lang="en-US" sz="2800" b="1" i="1" u="sng" dirty="0">
                <a:latin typeface="Times New Roman" pitchFamily="18" charset="0"/>
                <a:cs typeface="Times New Roman" pitchFamily="18" charset="0"/>
              </a:rPr>
              <a:t>www.concrete.org</a:t>
            </a:r>
            <a:r>
              <a:rPr lang="en-US" sz="2800" b="1" i="1" dirty="0">
                <a:latin typeface="Times New Roman" pitchFamily="18" charset="0"/>
                <a:cs typeface="Times New Roman" pitchFamily="18" charset="0"/>
              </a:rPr>
              <a:t>.</a:t>
            </a:r>
            <a:r>
              <a:rPr lang="en-US" sz="2800" i="1" u="sng" dirty="0">
                <a:latin typeface="Times New Roman" pitchFamily="18" charset="0"/>
                <a:cs typeface="Times New Roman" pitchFamily="18" charset="0"/>
              </a:rPr>
              <a:t> </a:t>
            </a:r>
          </a:p>
          <a:p>
            <a:endParaRPr lang="en-US" dirty="0"/>
          </a:p>
        </p:txBody>
      </p:sp>
      <p:pic>
        <p:nvPicPr>
          <p:cNvPr id="6" name="Picture 2" descr="http://simplyzesty.com/wp-content/uploads/2011/07/facebook_logo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22119" y="5054822"/>
            <a:ext cx="551578" cy="55157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icrontic.com/uploads/2009/06/twitter-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07958" y="5071022"/>
            <a:ext cx="558474" cy="55847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http://ts4.mm.bing.net/images/thumbnail.aspx?q=4539750931498511&amp;id=f3adb8d07256b8ff96b9f3cb7562d450&amp;url=http%3a%2f%2fdirecthitmarketing.com%2fimages%2fimagefiles%2flinkedin_log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98283" y="5054822"/>
            <a:ext cx="548939" cy="58397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6"/>
          <a:stretch>
            <a:fillRect/>
          </a:stretch>
        </p:blipFill>
        <p:spPr>
          <a:xfrm>
            <a:off x="5791347" y="5107646"/>
            <a:ext cx="2209653" cy="422555"/>
          </a:xfrm>
          <a:prstGeom prst="rect">
            <a:avLst/>
          </a:prstGeom>
        </p:spPr>
      </p:pic>
      <p:sp>
        <p:nvSpPr>
          <p:cNvPr id="9" name="AutoShape 2" descr="Image result for instagram logo png"/>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60645" y="5071022"/>
            <a:ext cx="528820" cy="528820"/>
          </a:xfrm>
          <a:prstGeom prst="rect">
            <a:avLst/>
          </a:prstGeom>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066266" y="5054161"/>
            <a:ext cx="575335" cy="575335"/>
          </a:xfrm>
          <a:prstGeom prst="rect">
            <a:avLst/>
          </a:prstGeom>
        </p:spPr>
      </p:pic>
    </p:spTree>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00539B"/>
      </a:dk2>
      <a:lt2>
        <a:srgbClr val="EEECE1"/>
      </a:lt2>
      <a:accent1>
        <a:srgbClr val="007DC5"/>
      </a:accent1>
      <a:accent2>
        <a:srgbClr val="ED1C24"/>
      </a:accent2>
      <a:accent3>
        <a:srgbClr val="F5821F"/>
      </a:accent3>
      <a:accent4>
        <a:srgbClr val="51B848"/>
      </a:accent4>
      <a:accent5>
        <a:srgbClr val="2F2C27"/>
      </a:accent5>
      <a:accent6>
        <a:srgbClr val="717374"/>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9AF98A88A0ADC45A2BB85870D19A6FC" ma:contentTypeVersion="0" ma:contentTypeDescription="Create a new document." ma:contentTypeScope="" ma:versionID="12bfe0757814022fc5d768941ca01f4a">
  <xsd:schema xmlns:xsd="http://www.w3.org/2001/XMLSchema" xmlns:xs="http://www.w3.org/2001/XMLSchema" xmlns:p="http://schemas.microsoft.com/office/2006/metadata/properties" targetNamespace="http://schemas.microsoft.com/office/2006/metadata/properties" ma:root="true" ma:fieldsID="f0d83f5443d5477e6627a31662a8799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CDEC724-DBF2-4A26-9041-8C029BC47874}">
  <ds:schemaRefs>
    <ds:schemaRef ds:uri="http://schemas.microsoft.com/sharepoint/v3/contenttype/forms"/>
  </ds:schemaRefs>
</ds:datastoreItem>
</file>

<file path=customXml/itemProps2.xml><?xml version="1.0" encoding="utf-8"?>
<ds:datastoreItem xmlns:ds="http://schemas.openxmlformats.org/officeDocument/2006/customXml" ds:itemID="{466385D9-5B68-4DFC-BFA4-485B11E92DA7}">
  <ds:schemaRefs>
    <ds:schemaRef ds:uri="http://purl.org/dc/dcmitype/"/>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922D2680-0D2E-41B1-9149-91B53530C82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656</TotalTime>
  <Words>938</Words>
  <Application>Microsoft Office PowerPoint</Application>
  <PresentationFormat>On-screen Show (4:3)</PresentationFormat>
  <Paragraphs>78</Paragraphs>
  <Slides>6</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MS PGothic</vt:lpstr>
      <vt:lpstr>MS PGothic</vt:lpstr>
      <vt:lpstr>Arial</vt:lpstr>
      <vt:lpstr>Calibri</vt:lpstr>
      <vt:lpstr>Times New Roman</vt:lpstr>
      <vt:lpstr>Office Theme</vt:lpstr>
      <vt:lpstr>&lt;Your name&gt; An ACI Ambassador</vt:lpstr>
      <vt:lpstr>PowerPoint Presentation</vt:lpstr>
      <vt:lpstr>PowerPoint Presentation</vt:lpstr>
      <vt:lpstr>PowerPoint Presentation</vt:lpstr>
      <vt:lpstr>PowerPoint Presentation</vt:lpstr>
      <vt:lpstr>PowerPoint Presentation</vt:lpstr>
    </vt:vector>
  </TitlesOfParts>
  <Company>callender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jeff</dc:creator>
  <cp:lastModifiedBy>Cameron J. Innis</cp:lastModifiedBy>
  <cp:revision>59</cp:revision>
  <cp:lastPrinted>2016-04-14T17:25:10Z</cp:lastPrinted>
  <dcterms:created xsi:type="dcterms:W3CDTF">2014-01-17T23:30:21Z</dcterms:created>
  <dcterms:modified xsi:type="dcterms:W3CDTF">2018-08-06T17:51:17Z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0x01010039AF98A88A0ADC45A2BB85870D19A6FC</vt:lpwstr>
  </property>
</Properties>
</file>