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1D1D7F-5F1D-4D6E-8C19-D9687F952756}" v="2" dt="2023-06-08T16:38:54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A. Belcher" userId="dc1bbabf-5a62-4219-915b-1842a870b8b3" providerId="ADAL" clId="{DA1D1D7F-5F1D-4D6E-8C19-D9687F952756}"/>
    <pc:docChg chg="undo custSel modSld">
      <pc:chgData name="Rachel A. Belcher" userId="dc1bbabf-5a62-4219-915b-1842a870b8b3" providerId="ADAL" clId="{DA1D1D7F-5F1D-4D6E-8C19-D9687F952756}" dt="2023-06-08T16:39:04.087" v="15" actId="14100"/>
      <pc:docMkLst>
        <pc:docMk/>
      </pc:docMkLst>
      <pc:sldChg chg="addSp delSp modSp mod">
        <pc:chgData name="Rachel A. Belcher" userId="dc1bbabf-5a62-4219-915b-1842a870b8b3" providerId="ADAL" clId="{DA1D1D7F-5F1D-4D6E-8C19-D9687F952756}" dt="2023-06-08T16:39:04.087" v="15" actId="14100"/>
        <pc:sldMkLst>
          <pc:docMk/>
          <pc:sldMk cId="3741305918" sldId="264"/>
        </pc:sldMkLst>
        <pc:spChg chg="add del mod">
          <ac:chgData name="Rachel A. Belcher" userId="dc1bbabf-5a62-4219-915b-1842a870b8b3" providerId="ADAL" clId="{DA1D1D7F-5F1D-4D6E-8C19-D9687F952756}" dt="2023-06-08T16:39:04.087" v="15" actId="14100"/>
          <ac:spMkLst>
            <pc:docMk/>
            <pc:sldMk cId="3741305918" sldId="264"/>
            <ac:spMk id="3" creationId="{66FE8D32-EDD3-43A5-BD90-B72ACF3711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1"/>
            <a:ext cx="10363200" cy="7620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B7FA6B5-89B6-48E8-8DBF-D66EA49DE6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732BD8F-4E8F-4C91-8ACF-F0B365E747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11829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FDBEC283-504E-41B6-9EA9-6E64C501B20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23062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AA025DBB-F6A4-4E75-A192-C05FAF7EFE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538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0230A6BF-7849-428B-8697-B2255DADA3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90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F81B2D38-3238-49B1-B8AD-D04E5485A7A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064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E6E28A8-80B1-4F51-AF37-C146B8B695D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792097" y="2429691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4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975" y="914400"/>
            <a:ext cx="4011084" cy="673100"/>
          </a:xfrm>
          <a:prstGeom prst="rect">
            <a:avLst/>
          </a:prstGeom>
        </p:spPr>
        <p:txBody>
          <a:bodyPr anchor="b"/>
          <a:lstStyle>
            <a:lvl1pPr algn="l">
              <a:defRPr sz="150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0"/>
            <a:ext cx="6815667" cy="434340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1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752599"/>
            <a:ext cx="4011084" cy="35052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65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90600"/>
            <a:ext cx="7315200" cy="3736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1178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914401"/>
            <a:ext cx="10363200" cy="762000"/>
          </a:xfrm>
          <a:prstGeom prst="rect">
            <a:avLst/>
          </a:prstGeom>
        </p:spPr>
        <p:txBody>
          <a:bodyPr/>
          <a:lstStyle>
            <a:lvl1pPr>
              <a:defRPr sz="225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 dirty="0"/>
              <a:t>Please work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B7FA6B5-89B6-48E8-8DBF-D66EA49DE6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666" y="2429692"/>
            <a:ext cx="1217861" cy="904863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sz="800" dirty="0"/>
          </a:p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E1DA512E-934A-4782-8B4B-5B359F7FF7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01275" y="2429686"/>
            <a:ext cx="1217861" cy="92686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9E42B222-39F5-49DC-8ADE-6CF7CB3C4F8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910942" y="2429686"/>
            <a:ext cx="1217861" cy="9268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4F8E8280-60C2-4869-A4F8-99986FE99FA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43611" y="2443066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5C87833B-908A-43D0-8E9A-05E437C743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82507" y="2451692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5902A119-1C8E-437A-8424-18258A50133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04834" y="2455565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EE579B00-8F8F-4F2D-A730-F38B3D2B419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54072" y="2429688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614B206F-1A9A-4252-A223-3B2D397F4D3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449487" y="2429689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48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1"/>
            <a:ext cx="10363200" cy="7620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B7FA6B5-89B6-48E8-8DBF-D66EA49DE6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732BD8F-4E8F-4C91-8ACF-F0B365E747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11829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FDBEC283-504E-41B6-9EA9-6E64C501B20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23062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AA025DBB-F6A4-4E75-A192-C05FAF7EFE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538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0230A6BF-7849-428B-8697-B2255DADA3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90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F81B2D38-3238-49B1-B8AD-D04E5485A7A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064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E6E28A8-80B1-4F51-AF37-C146B8B695D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792097" y="2429691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BD4AC-2F8F-4185-BDF7-48B021417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537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63976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  <a:lvl2pPr>
              <a:defRPr>
                <a:latin typeface="Times" pitchFamily="18" charset="0"/>
              </a:defRPr>
            </a:lvl2pPr>
            <a:lvl3pPr>
              <a:defRPr>
                <a:latin typeface="Times" pitchFamily="18" charset="0"/>
              </a:defRPr>
            </a:lvl3pPr>
            <a:lvl4pPr>
              <a:defRPr>
                <a:latin typeface="Times" pitchFamily="18" charset="0"/>
              </a:defRPr>
            </a:lvl4pPr>
            <a:lvl5pPr>
              <a:defRPr>
                <a:latin typeface="Times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4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63976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267200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Times" pitchFamily="18" charset="0"/>
              </a:defRPr>
            </a:lvl1pPr>
            <a:lvl2pPr>
              <a:defRPr sz="1800">
                <a:latin typeface="Times" pitchFamily="18" charset="0"/>
              </a:defRPr>
            </a:lvl2pPr>
            <a:lvl3pPr>
              <a:defRPr sz="1500">
                <a:latin typeface="Times" pitchFamily="18" charset="0"/>
              </a:defRPr>
            </a:lvl3pPr>
            <a:lvl4pPr>
              <a:defRPr sz="1350">
                <a:latin typeface="Times" pitchFamily="18" charset="0"/>
              </a:defRPr>
            </a:lvl4pPr>
            <a:lvl5pPr>
              <a:defRPr sz="1350">
                <a:latin typeface="Times" pitchFamily="18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267200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08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9144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 b="1">
                <a:latin typeface="Helvetica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69252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70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7"/>
            <a:ext cx="5389033" cy="369252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2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9906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0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515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85800"/>
            <a:ext cx="12192000" cy="556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201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792D22-9C55-4ADC-ACB4-AAA6A6F5170E}"/>
              </a:ext>
            </a:extLst>
          </p:cNvPr>
          <p:cNvSpPr/>
          <p:nvPr userDrawn="1"/>
        </p:nvSpPr>
        <p:spPr>
          <a:xfrm>
            <a:off x="0" y="6096000"/>
            <a:ext cx="12192000" cy="762000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7FBCBA-B835-4B53-BA7D-B8946F98046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866" y="697"/>
            <a:ext cx="3411681" cy="685660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59AA27B-57F4-452A-944C-418F0BF17210}"/>
              </a:ext>
            </a:extLst>
          </p:cNvPr>
          <p:cNvSpPr txBox="1"/>
          <p:nvPr userDrawn="1"/>
        </p:nvSpPr>
        <p:spPr>
          <a:xfrm>
            <a:off x="8839200" y="6227802"/>
            <a:ext cx="32401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dirty="0">
                <a:solidFill>
                  <a:schemeClr val="bg1"/>
                </a:solidFill>
                <a:latin typeface="Proxima Nova Alt Rg" panose="02000506030000020004" pitchFamily="2" charset="0"/>
              </a:rPr>
              <a:t>The Concrete</a:t>
            </a:r>
            <a:r>
              <a:rPr lang="en-US" sz="1500" baseline="0" dirty="0">
                <a:solidFill>
                  <a:schemeClr val="bg1"/>
                </a:solidFill>
                <a:latin typeface="Proxima Nova Alt Rg" panose="02000506030000020004" pitchFamily="2" charset="0"/>
              </a:rPr>
              <a:t> Convention</a:t>
            </a:r>
          </a:p>
          <a:p>
            <a:pPr algn="r"/>
            <a:r>
              <a:rPr lang="en-US" sz="1500" baseline="0" dirty="0">
                <a:solidFill>
                  <a:schemeClr val="bg1"/>
                </a:solidFill>
                <a:latin typeface="Proxima Nova Alt Rg" panose="02000506030000020004" pitchFamily="2" charset="0"/>
              </a:rPr>
              <a:t>and Exposition</a:t>
            </a:r>
            <a:endParaRPr lang="en-US" sz="1500" dirty="0">
              <a:solidFill>
                <a:schemeClr val="bg1"/>
              </a:solidFill>
              <a:latin typeface="Proxima Nova Alt Rg" panose="02000506030000020004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97ACEC-93CF-48D1-9ABB-BDF08858528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5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4BC2D-F572-40C5-86F6-A1CBC112F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0089" y="1645312"/>
            <a:ext cx="7772400" cy="762000"/>
          </a:xfrm>
        </p:spPr>
        <p:txBody>
          <a:bodyPr/>
          <a:lstStyle/>
          <a:p>
            <a:r>
              <a:rPr lang="en-US" sz="2000" kern="0" dirty="0"/>
              <a:t>Fall 2023 </a:t>
            </a:r>
            <a:r>
              <a:rPr lang="en-US" sz="2000" kern="0" dirty="0" err="1"/>
              <a:t>FRP</a:t>
            </a:r>
            <a:r>
              <a:rPr lang="en-US" sz="2000" kern="0" dirty="0"/>
              <a:t> Composites Competition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FE8D32-EDD3-43A5-BD90-B72ACF3711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52978" y="2403439"/>
            <a:ext cx="1013099" cy="1019668"/>
          </a:xfrm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89043A3-24E2-4C84-8B7F-0E9CFAD00C4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817284" y="2407313"/>
            <a:ext cx="944608" cy="949243"/>
          </a:xfrm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3232F30-96C4-4771-B580-0135A4C6320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27113" y="2407312"/>
            <a:ext cx="933708" cy="949242"/>
          </a:xfrm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2AC0B02-BDDF-46EC-8B74-C3D950B678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84790" y="2407313"/>
            <a:ext cx="1013099" cy="953115"/>
          </a:xfrm>
        </p:spPr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B70D9AA-BCF9-4B28-BBF0-3D698296AAA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21857" y="2403440"/>
            <a:ext cx="1003460" cy="953115"/>
          </a:xfrm>
        </p:spPr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16408DE-C93C-49F9-B113-B1A3164E459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49286" y="2403439"/>
            <a:ext cx="968210" cy="956988"/>
          </a:xfrm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75C5E6A-8635-4A89-8E33-610480C0AB7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86354" y="2407313"/>
            <a:ext cx="985316" cy="949242"/>
          </a:xfrm>
        </p:spPr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22C25BC-CC74-4D07-9E44-FF8DEFABCD3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68894" y="2403440"/>
            <a:ext cx="1094812" cy="953115"/>
          </a:xfrm>
        </p:spPr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3E59243-1AB1-49F5-8496-0688097E6D72}"/>
              </a:ext>
            </a:extLst>
          </p:cNvPr>
          <p:cNvGraphicFramePr>
            <a:graphicFrameLocks noGrp="1"/>
          </p:cNvGraphicFramePr>
          <p:nvPr/>
        </p:nvGraphicFramePr>
        <p:xfrm>
          <a:off x="1548886" y="4876800"/>
          <a:ext cx="8898006" cy="9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002">
                  <a:extLst>
                    <a:ext uri="{9D8B030D-6E8A-4147-A177-3AD203B41FA5}">
                      <a16:colId xmlns:a16="http://schemas.microsoft.com/office/drawing/2014/main" val="180999586"/>
                    </a:ext>
                  </a:extLst>
                </a:gridCol>
                <a:gridCol w="2966002">
                  <a:extLst>
                    <a:ext uri="{9D8B030D-6E8A-4147-A177-3AD203B41FA5}">
                      <a16:colId xmlns:a16="http://schemas.microsoft.com/office/drawing/2014/main" val="3027524208"/>
                    </a:ext>
                  </a:extLst>
                </a:gridCol>
                <a:gridCol w="2966002">
                  <a:extLst>
                    <a:ext uri="{9D8B030D-6E8A-4147-A177-3AD203B41FA5}">
                      <a16:colId xmlns:a16="http://schemas.microsoft.com/office/drawing/2014/main" val="607458874"/>
                    </a:ext>
                  </a:extLst>
                </a:gridCol>
              </a:tblGrid>
              <a:tr h="397634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University Name (and Logo optional)</a:t>
                      </a:r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17640"/>
                  </a:ext>
                </a:extLst>
              </a:tr>
              <a:tr h="299292">
                <a:tc rowSpan="2"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Faculty Advisor: 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Team ID: _____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604998"/>
                  </a:ext>
                </a:extLst>
              </a:tr>
              <a:tr h="299292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11118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8F59A21-4863-483B-8161-84036F325AD9}"/>
              </a:ext>
            </a:extLst>
          </p:cNvPr>
          <p:cNvSpPr txBox="1"/>
          <p:nvPr/>
        </p:nvSpPr>
        <p:spPr>
          <a:xfrm>
            <a:off x="1810721" y="3533614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B7A8F5-D3FE-4BAB-B981-7BE201C38A98}"/>
              </a:ext>
            </a:extLst>
          </p:cNvPr>
          <p:cNvSpPr txBox="1"/>
          <p:nvPr/>
        </p:nvSpPr>
        <p:spPr>
          <a:xfrm>
            <a:off x="2924977" y="3539558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CBCD8E-E50F-4091-918E-8F75EDD09CC2}"/>
              </a:ext>
            </a:extLst>
          </p:cNvPr>
          <p:cNvSpPr txBox="1"/>
          <p:nvPr/>
        </p:nvSpPr>
        <p:spPr>
          <a:xfrm>
            <a:off x="4014256" y="3549121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3C4786-63F4-4D2A-A0DC-A50FFEB1091C}"/>
              </a:ext>
            </a:extLst>
          </p:cNvPr>
          <p:cNvSpPr txBox="1"/>
          <p:nvPr/>
        </p:nvSpPr>
        <p:spPr>
          <a:xfrm>
            <a:off x="5165447" y="3573580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9B36B8-4176-4D20-9B2A-B6C253A824E9}"/>
              </a:ext>
            </a:extLst>
          </p:cNvPr>
          <p:cNvSpPr txBox="1"/>
          <p:nvPr/>
        </p:nvSpPr>
        <p:spPr>
          <a:xfrm>
            <a:off x="6251425" y="3573580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373ED3-3A55-4D4F-ADA3-97101D19BE88}"/>
              </a:ext>
            </a:extLst>
          </p:cNvPr>
          <p:cNvSpPr txBox="1"/>
          <p:nvPr/>
        </p:nvSpPr>
        <p:spPr>
          <a:xfrm>
            <a:off x="7379473" y="3558565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62F03B-ECBF-48F5-A485-E04675B35EA4}"/>
              </a:ext>
            </a:extLst>
          </p:cNvPr>
          <p:cNvSpPr txBox="1"/>
          <p:nvPr/>
        </p:nvSpPr>
        <p:spPr>
          <a:xfrm>
            <a:off x="8488594" y="3554429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AF2BBB6-A549-4AC1-8A5D-4DEFCDFBEE07}"/>
              </a:ext>
            </a:extLst>
          </p:cNvPr>
          <p:cNvSpPr txBox="1"/>
          <p:nvPr/>
        </p:nvSpPr>
        <p:spPr>
          <a:xfrm>
            <a:off x="9652058" y="3540151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7413059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90BA725-508B-4C3B-A34A-0067057563F0}" vid="{3CB2B413-C381-4988-892F-D778FF2131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75507D7C7D0847A58CA1329187BFD1" ma:contentTypeVersion="18" ma:contentTypeDescription="Create a new document." ma:contentTypeScope="" ma:versionID="d28216485a1f0ea3f5763a374984a1ce">
  <xsd:schema xmlns:xsd="http://www.w3.org/2001/XMLSchema" xmlns:xs="http://www.w3.org/2001/XMLSchema" xmlns:p="http://schemas.microsoft.com/office/2006/metadata/properties" xmlns:ns2="cf41668f-1904-4327-8530-f1f8e8a92f86" xmlns:ns3="e6d9b6bc-e845-47a0-9ce1-a5b4c8316482" targetNamespace="http://schemas.microsoft.com/office/2006/metadata/properties" ma:root="true" ma:fieldsID="744a81c551e82080fff94d6ffa854cfe" ns2:_="" ns3:_="">
    <xsd:import namespace="cf41668f-1904-4327-8530-f1f8e8a92f86"/>
    <xsd:import namespace="e6d9b6bc-e845-47a0-9ce1-a5b4c8316482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Category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41668f-1904-4327-8530-f1f8e8a92f86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format="Dropdown" ma:internalName="Document_x0020_Type">
      <xsd:simpleType>
        <xsd:restriction base="dms:Choice">
          <xsd:enumeration value="Form"/>
          <xsd:enumeration value="Guide"/>
          <xsd:enumeration value="List"/>
          <xsd:enumeration value="Policy"/>
          <xsd:enumeration value="Other"/>
        </xsd:restriction>
      </xsd:simpleType>
    </xsd:element>
    <xsd:element name="Category" ma:index="9" nillable="true" ma:displayName="Category" ma:format="Dropdown" ma:internalName="Category">
      <xsd:simpleType>
        <xsd:restriction base="dms:Choice">
          <xsd:enumeration value="Policy"/>
          <xsd:enumeration value="Procedure"/>
          <xsd:enumeration value="Form"/>
          <xsd:enumeration value="Other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d37e248a-833c-4064-8741-97d52dfc76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9b6bc-e845-47a0-9ce1-a5b4c8316482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bd68ab4-ad63-4c32-90a2-508d08337c15}" ma:internalName="TaxCatchAll" ma:showField="CatchAllData" ma:web="e6d9b6bc-e845-47a0-9ce1-a5b4c83164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d9b6bc-e845-47a0-9ce1-a5b4c8316482" xsi:nil="true"/>
    <Document_x0020_Type xmlns="cf41668f-1904-4327-8530-f1f8e8a92f86" xsi:nil="true"/>
    <Category xmlns="cf41668f-1904-4327-8530-f1f8e8a92f86" xsi:nil="true"/>
    <lcf76f155ced4ddcb4097134ff3c332f xmlns="cf41668f-1904-4327-8530-f1f8e8a92f8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1541F1-9BD0-421D-9020-05C8B14270F9}"/>
</file>

<file path=customXml/itemProps2.xml><?xml version="1.0" encoding="utf-8"?>
<ds:datastoreItem xmlns:ds="http://schemas.openxmlformats.org/officeDocument/2006/customXml" ds:itemID="{0D271317-C38F-474A-BCB3-96612BFF4595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9988d759-6c61-4223-8077-fc3c7536dca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e6d9b6bc-e845-47a0-9ce1-a5b4c831648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B2A93D6-C722-454B-91AF-F918ED9648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Proxima Nova Alt Rg</vt:lpstr>
      <vt:lpstr>Times</vt:lpstr>
      <vt:lpstr>Times New Roman</vt:lpstr>
      <vt:lpstr>1_Office Theme</vt:lpstr>
      <vt:lpstr>Fall 2023 FRP Composites Competition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2023 FRP Composites Competition</dc:title>
  <dc:creator>Rachel A. Belcher</dc:creator>
  <cp:lastModifiedBy>Rachel A. Belcher</cp:lastModifiedBy>
  <cp:revision>1</cp:revision>
  <dcterms:created xsi:type="dcterms:W3CDTF">2023-06-08T16:32:21Z</dcterms:created>
  <dcterms:modified xsi:type="dcterms:W3CDTF">2023-06-08T16:39:07Z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0x010100EC507C9042963244A6773012E4E65F6D</vt:lpwstr>
  </property>
  <property fmtid="{D5CDD505-2E9C-101B-9397-08002B2CF9AE}" pid="3" name="MediaServiceImageTags">
    <vt:lpwstr/>
  </property>
</Properties>
</file>