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2D59"/>
    <a:srgbClr val="00539B"/>
    <a:srgbClr val="2E407F"/>
    <a:srgbClr val="004710"/>
    <a:srgbClr val="981B1E"/>
    <a:srgbClr val="1EB0EA"/>
    <a:srgbClr val="A8E0F7"/>
    <a:srgbClr val="001F3C"/>
    <a:srgbClr val="3B2AA2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7" autoAdjust="0"/>
    <p:restoredTop sz="94660"/>
  </p:normalViewPr>
  <p:slideViewPr>
    <p:cSldViewPr>
      <p:cViewPr varScale="1">
        <p:scale>
          <a:sx n="72" d="100"/>
          <a:sy n="72" d="100"/>
        </p:scale>
        <p:origin x="88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54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914401"/>
            <a:ext cx="10363200" cy="762000"/>
          </a:xfrm>
          <a:prstGeom prst="rect">
            <a:avLst/>
          </a:prstGeom>
        </p:spPr>
        <p:txBody>
          <a:bodyPr/>
          <a:lstStyle>
            <a:lvl1pPr>
              <a:defRPr sz="3000" b="1">
                <a:solidFill>
                  <a:srgbClr val="00539B"/>
                </a:solidFill>
                <a:latin typeface="Helvetica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B7FA6B5-89B6-48E8-8DBF-D66EA49DE68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1000" y="2438400"/>
            <a:ext cx="1371600" cy="1371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9732BD8F-4E8F-4C91-8ACF-F0B365E747E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111829" y="2438400"/>
            <a:ext cx="1371600" cy="13716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FDBEC283-504E-41B6-9EA9-6E64C501B20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823062" y="2438400"/>
            <a:ext cx="1371600" cy="1371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Picture Placeholder 4">
            <a:extLst>
              <a:ext uri="{FF2B5EF4-FFF2-40B4-BE49-F238E27FC236}">
                <a16:creationId xmlns:a16="http://schemas.microsoft.com/office/drawing/2014/main" id="{AA025DBB-F6A4-4E75-A192-C05FAF7EFEF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53891" y="2438400"/>
            <a:ext cx="1371600" cy="1371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Picture Placeholder 4">
            <a:extLst>
              <a:ext uri="{FF2B5EF4-FFF2-40B4-BE49-F238E27FC236}">
                <a16:creationId xmlns:a16="http://schemas.microsoft.com/office/drawing/2014/main" id="{0230A6BF-7849-428B-8697-B2255DADA38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059091" y="2438400"/>
            <a:ext cx="1371600" cy="1371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F81B2D38-3238-49B1-B8AD-D04E5485A7A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306491" y="2438400"/>
            <a:ext cx="1371600" cy="1371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FE6E28A8-80B1-4F51-AF37-C146B8B695D5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0792097" y="2429691"/>
            <a:ext cx="1371600" cy="1371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690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5975" y="914400"/>
            <a:ext cx="4011084" cy="673100"/>
          </a:xfrm>
          <a:prstGeom prst="rect">
            <a:avLst/>
          </a:prstGeom>
        </p:spPr>
        <p:txBody>
          <a:bodyPr anchor="b"/>
          <a:lstStyle>
            <a:lvl1pPr algn="l">
              <a:defRPr sz="1500" b="1">
                <a:solidFill>
                  <a:srgbClr val="00539B"/>
                </a:solidFill>
                <a:latin typeface="Helvetica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914400"/>
            <a:ext cx="6815667" cy="4343400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21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5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5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752599"/>
            <a:ext cx="4011084" cy="35052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5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37734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990600"/>
            <a:ext cx="7315200" cy="37369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526720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914401"/>
            <a:ext cx="10363200" cy="762000"/>
          </a:xfrm>
          <a:prstGeom prst="rect">
            <a:avLst/>
          </a:prstGeom>
        </p:spPr>
        <p:txBody>
          <a:bodyPr/>
          <a:lstStyle>
            <a:lvl1pPr>
              <a:defRPr sz="3000" b="1">
                <a:solidFill>
                  <a:srgbClr val="00539B"/>
                </a:solidFill>
                <a:latin typeface="Helvetica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B7FA6B5-89B6-48E8-8DBF-D66EA49DE68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1000" y="2438400"/>
            <a:ext cx="1371600" cy="1371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9732BD8F-4E8F-4C91-8ACF-F0B365E747E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111829" y="2438400"/>
            <a:ext cx="1371600" cy="13716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FDBEC283-504E-41B6-9EA9-6E64C501B20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823062" y="2438400"/>
            <a:ext cx="1371600" cy="1371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Picture Placeholder 4">
            <a:extLst>
              <a:ext uri="{FF2B5EF4-FFF2-40B4-BE49-F238E27FC236}">
                <a16:creationId xmlns:a16="http://schemas.microsoft.com/office/drawing/2014/main" id="{AA025DBB-F6A4-4E75-A192-C05FAF7EFEF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53891" y="2438400"/>
            <a:ext cx="1371600" cy="1371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Picture Placeholder 4">
            <a:extLst>
              <a:ext uri="{FF2B5EF4-FFF2-40B4-BE49-F238E27FC236}">
                <a16:creationId xmlns:a16="http://schemas.microsoft.com/office/drawing/2014/main" id="{0230A6BF-7849-428B-8697-B2255DADA38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059091" y="2438400"/>
            <a:ext cx="1371600" cy="1371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F81B2D38-3238-49B1-B8AD-D04E5485A7A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306491" y="2438400"/>
            <a:ext cx="1371600" cy="1371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FE6E28A8-80B1-4F51-AF37-C146B8B695D5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0792097" y="2429691"/>
            <a:ext cx="1371600" cy="1371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115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BD4AC-2F8F-4185-BDF7-48B021417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2817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10972800" cy="639762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00539B"/>
                </a:solidFill>
                <a:latin typeface="Helvetica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5"/>
            <a:ext cx="10972800" cy="4525963"/>
          </a:xfrm>
          <a:prstGeom prst="rect">
            <a:avLst/>
          </a:prstGeom>
        </p:spPr>
        <p:txBody>
          <a:bodyPr/>
          <a:lstStyle>
            <a:lvl1pPr>
              <a:defRPr>
                <a:latin typeface="Times" pitchFamily="18" charset="0"/>
              </a:defRPr>
            </a:lvl1pPr>
            <a:lvl2pPr>
              <a:defRPr>
                <a:latin typeface="Times" pitchFamily="18" charset="0"/>
              </a:defRPr>
            </a:lvl2pPr>
            <a:lvl3pPr>
              <a:defRPr>
                <a:latin typeface="Times" pitchFamily="18" charset="0"/>
              </a:defRPr>
            </a:lvl3pPr>
            <a:lvl4pPr>
              <a:defRPr>
                <a:latin typeface="Times" pitchFamily="18" charset="0"/>
              </a:defRPr>
            </a:lvl4pPr>
            <a:lvl5pPr>
              <a:defRPr>
                <a:latin typeface="Times" pitchFamily="18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177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10972800" cy="639762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00539B"/>
                </a:solidFill>
                <a:latin typeface="Helvetica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267200"/>
          </a:xfrm>
          <a:prstGeom prst="rect">
            <a:avLst/>
          </a:prstGeom>
        </p:spPr>
        <p:txBody>
          <a:bodyPr/>
          <a:lstStyle>
            <a:lvl1pPr>
              <a:defRPr sz="2100">
                <a:latin typeface="Times" pitchFamily="18" charset="0"/>
              </a:defRPr>
            </a:lvl1pPr>
            <a:lvl2pPr>
              <a:defRPr sz="1800">
                <a:latin typeface="Times" pitchFamily="18" charset="0"/>
              </a:defRPr>
            </a:lvl2pPr>
            <a:lvl3pPr>
              <a:defRPr sz="1500">
                <a:latin typeface="Times" pitchFamily="18" charset="0"/>
              </a:defRPr>
            </a:lvl3pPr>
            <a:lvl4pPr>
              <a:defRPr sz="1350">
                <a:latin typeface="Times" pitchFamily="18" charset="0"/>
              </a:defRPr>
            </a:lvl4pPr>
            <a:lvl5pPr>
              <a:defRPr sz="1350">
                <a:latin typeface="Times" pitchFamily="18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267200"/>
          </a:xfrm>
          <a:prstGeom prst="rect">
            <a:avLst/>
          </a:prstGeom>
        </p:spPr>
        <p:txBody>
          <a:bodyPr/>
          <a:lstStyle>
            <a:lvl1pPr>
              <a:defRPr sz="21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15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35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35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91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10972800" cy="914400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00539B"/>
                </a:solidFill>
                <a:latin typeface="Helvetica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500" b="1">
                <a:latin typeface="Helvetica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7"/>
            <a:ext cx="5386917" cy="3692525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15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135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93370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174877"/>
            <a:ext cx="5389033" cy="3692525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15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135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488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10972800" cy="990600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00539B"/>
                </a:solidFill>
                <a:latin typeface="Helvetica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792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66231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685800"/>
            <a:ext cx="12192000" cy="5562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114595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D792D22-9C55-4ADC-ACB4-AAA6A6F5170E}"/>
              </a:ext>
            </a:extLst>
          </p:cNvPr>
          <p:cNvSpPr/>
          <p:nvPr userDrawn="1"/>
        </p:nvSpPr>
        <p:spPr>
          <a:xfrm>
            <a:off x="0" y="6096000"/>
            <a:ext cx="12192000" cy="762000"/>
          </a:xfrm>
          <a:prstGeom prst="rect">
            <a:avLst/>
          </a:prstGeom>
          <a:solidFill>
            <a:srgbClr val="0053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07FBCBA-B835-4B53-BA7D-B8946F98046B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9866" y="697"/>
            <a:ext cx="3411681" cy="6856605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059AA27B-57F4-452A-944C-418F0BF17210}"/>
              </a:ext>
            </a:extLst>
          </p:cNvPr>
          <p:cNvSpPr txBox="1"/>
          <p:nvPr userDrawn="1"/>
        </p:nvSpPr>
        <p:spPr>
          <a:xfrm>
            <a:off x="8839200" y="6227802"/>
            <a:ext cx="324018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500" dirty="0">
                <a:solidFill>
                  <a:schemeClr val="bg1"/>
                </a:solidFill>
                <a:latin typeface="Proxima Nova Alt Rg" panose="02000506030000020004" pitchFamily="2" charset="0"/>
              </a:rPr>
              <a:t>The Concrete</a:t>
            </a:r>
            <a:r>
              <a:rPr lang="en-US" sz="1500" baseline="0" dirty="0">
                <a:solidFill>
                  <a:schemeClr val="bg1"/>
                </a:solidFill>
                <a:latin typeface="Proxima Nova Alt Rg" panose="02000506030000020004" pitchFamily="2" charset="0"/>
              </a:rPr>
              <a:t> Convention</a:t>
            </a:r>
          </a:p>
          <a:p>
            <a:pPr algn="r"/>
            <a:r>
              <a:rPr lang="en-US" sz="1500" baseline="0" dirty="0">
                <a:solidFill>
                  <a:schemeClr val="bg1"/>
                </a:solidFill>
                <a:latin typeface="Proxima Nova Alt Rg" panose="02000506030000020004" pitchFamily="2" charset="0"/>
              </a:rPr>
              <a:t>and Exposition</a:t>
            </a:r>
            <a:endParaRPr lang="en-US" sz="1500" dirty="0">
              <a:solidFill>
                <a:schemeClr val="bg1"/>
              </a:solidFill>
              <a:latin typeface="Proxima Nova Alt Rg" panose="02000506030000020004" pitchFamily="2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497ACEC-93CF-48D1-9ABB-BDF08858528B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5324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9" r:id="rId3"/>
    <p:sldLayoutId id="2147483650" r:id="rId4"/>
    <p:sldLayoutId id="2147483652" r:id="rId5"/>
    <p:sldLayoutId id="2147483653" r:id="rId6"/>
    <p:sldLayoutId id="2147483654" r:id="rId7"/>
    <p:sldLayoutId id="2147483655" r:id="rId8"/>
    <p:sldLayoutId id="2147483658" r:id="rId9"/>
    <p:sldLayoutId id="2147483656" r:id="rId10"/>
    <p:sldLayoutId id="2147483657" r:id="rId11"/>
  </p:sldLayoutIdLst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7B3B-D9B8-40DE-B2CD-37A2D47E083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2019 FRP Composites Competition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E05CBB-BEC7-4130-A558-847AC9F907B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FBCE8DC4-C01F-4A23-B7AE-ADC412C6E11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5237389A-4A02-4C14-8000-93E839C4F0A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2B64F80B-0289-4660-8A4A-149D2F5B741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9B4806C-9012-43AF-BA03-EDAC0A4BBCE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C73CA57E-71FD-4494-B142-5C4F360F012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DE41F41C-737A-45D1-899B-1C29071CCEE2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54963E-E298-45ED-82D6-8D9CEF1010CF}"/>
              </a:ext>
            </a:extLst>
          </p:cNvPr>
          <p:cNvSpPr txBox="1"/>
          <p:nvPr/>
        </p:nvSpPr>
        <p:spPr>
          <a:xfrm>
            <a:off x="381000" y="40386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name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F1153D5-36BD-4978-995F-AF4ECF7B939A}"/>
              </a:ext>
            </a:extLst>
          </p:cNvPr>
          <p:cNvSpPr txBox="1"/>
          <p:nvPr/>
        </p:nvSpPr>
        <p:spPr>
          <a:xfrm>
            <a:off x="2111829" y="40386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name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33FAFD5-1AB7-488C-847C-ED16D76B5F60}"/>
              </a:ext>
            </a:extLst>
          </p:cNvPr>
          <p:cNvSpPr txBox="1"/>
          <p:nvPr/>
        </p:nvSpPr>
        <p:spPr>
          <a:xfrm>
            <a:off x="5553891" y="40386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name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D860302-B58F-499B-AB2E-12D9781444C5}"/>
              </a:ext>
            </a:extLst>
          </p:cNvPr>
          <p:cNvSpPr txBox="1"/>
          <p:nvPr/>
        </p:nvSpPr>
        <p:spPr>
          <a:xfrm>
            <a:off x="3733801" y="40386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name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A592BBF-D7C9-42F5-AAF1-436AB91ABE1B}"/>
              </a:ext>
            </a:extLst>
          </p:cNvPr>
          <p:cNvSpPr txBox="1"/>
          <p:nvPr/>
        </p:nvSpPr>
        <p:spPr>
          <a:xfrm>
            <a:off x="7306491" y="40386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name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BB647C8-1E82-4B7E-9767-A5EFF6AA1D1E}"/>
              </a:ext>
            </a:extLst>
          </p:cNvPr>
          <p:cNvSpPr txBox="1"/>
          <p:nvPr/>
        </p:nvSpPr>
        <p:spPr>
          <a:xfrm>
            <a:off x="9059091" y="40386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name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73FC3D2-F78E-49BA-B9D2-E54AB8383198}"/>
              </a:ext>
            </a:extLst>
          </p:cNvPr>
          <p:cNvSpPr txBox="1"/>
          <p:nvPr/>
        </p:nvSpPr>
        <p:spPr>
          <a:xfrm>
            <a:off x="10783388" y="40386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name</a:t>
            </a:r>
          </a:p>
        </p:txBody>
      </p: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EDD50AEC-458E-4733-BEFC-0575E8C0BA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3865580"/>
              </p:ext>
            </p:extLst>
          </p:nvPr>
        </p:nvGraphicFramePr>
        <p:xfrm>
          <a:off x="175592" y="4691508"/>
          <a:ext cx="11864007" cy="132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4669">
                  <a:extLst>
                    <a:ext uri="{9D8B030D-6E8A-4147-A177-3AD203B41FA5}">
                      <a16:colId xmlns:a16="http://schemas.microsoft.com/office/drawing/2014/main" val="180999586"/>
                    </a:ext>
                  </a:extLst>
                </a:gridCol>
                <a:gridCol w="3954669">
                  <a:extLst>
                    <a:ext uri="{9D8B030D-6E8A-4147-A177-3AD203B41FA5}">
                      <a16:colId xmlns:a16="http://schemas.microsoft.com/office/drawing/2014/main" val="3027524208"/>
                    </a:ext>
                  </a:extLst>
                </a:gridCol>
                <a:gridCol w="3954669">
                  <a:extLst>
                    <a:ext uri="{9D8B030D-6E8A-4147-A177-3AD203B41FA5}">
                      <a16:colId xmlns:a16="http://schemas.microsoft.com/office/drawing/2014/main" val="607458874"/>
                    </a:ext>
                  </a:extLst>
                </a:gridCol>
              </a:tblGrid>
              <a:tr h="530178">
                <a:tc gridSpan="3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University Name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017640"/>
                  </a:ext>
                </a:extLst>
              </a:tr>
              <a:tr h="399056">
                <a:tc rowSpan="2"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Faculty Advisor: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Team ID: _____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2604998"/>
                  </a:ext>
                </a:extLst>
              </a:tr>
              <a:tr h="399056">
                <a:tc v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11111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24002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D90BA725-508B-4C3B-A34A-0067057563F0}" vid="{3CB2B413-C381-4988-892F-D778FF2131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ConvTemplate1_16.9</Template>
  <TotalTime>17</TotalTime>
  <Words>20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Helvetica</vt:lpstr>
      <vt:lpstr>Proxima Nova Alt Rg</vt:lpstr>
      <vt:lpstr>Times</vt:lpstr>
      <vt:lpstr>Times New Roman</vt:lpstr>
      <vt:lpstr>Office Theme</vt:lpstr>
      <vt:lpstr>2019 FRP Composites Competition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Sharon K. Schuman</dc:creator>
  <cp:lastModifiedBy>Sharon K. Schuman</cp:lastModifiedBy>
  <cp:revision>2</cp:revision>
  <dcterms:created xsi:type="dcterms:W3CDTF">2019-04-22T19:17:26Z</dcterms:created>
  <dcterms:modified xsi:type="dcterms:W3CDTF">2019-04-22T19:34:28Z</dcterms:modified>
</cp:coreProperties>
</file>