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7">
          <p15:clr>
            <a:srgbClr val="A4A3A4"/>
          </p15:clr>
        </p15:guide>
        <p15:guide id="2" pos="5456">
          <p15:clr>
            <a:srgbClr val="A4A3A4"/>
          </p15:clr>
        </p15:guide>
        <p15:guide id="3" pos="288">
          <p15:clr>
            <a:srgbClr val="A4A3A4"/>
          </p15:clr>
        </p15:guide>
        <p15:guide id="4" pos="2888">
          <p15:clr>
            <a:srgbClr val="A4A3A4"/>
          </p15:clr>
        </p15:guide>
        <p15:guide id="5" pos="1592">
          <p15:clr>
            <a:srgbClr val="A4A3A4"/>
          </p15:clr>
        </p15:guide>
        <p15:guide id="6" pos="42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 varScale="1">
        <p:scale>
          <a:sx n="81" d="100"/>
          <a:sy n="81" d="100"/>
        </p:scale>
        <p:origin x="1266" y="96"/>
      </p:cViewPr>
      <p:guideLst>
        <p:guide orient="horz" pos="2117"/>
        <p:guide pos="5456"/>
        <p:guide pos="288"/>
        <p:guide pos="2888"/>
        <p:guide pos="1592"/>
        <p:guide pos="42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FD5509-7A4A-412E-B852-071CCE05D700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4E7AAC-8A05-4A61-9710-1504B61FD4A2}">
      <dgm:prSet phldrT="[Text]"/>
      <dgm:spPr/>
      <dgm:t>
        <a:bodyPr/>
        <a:lstStyle/>
        <a:p>
          <a:r>
            <a:rPr lang="en-US" dirty="0" smtClean="0"/>
            <a:t>Engineers </a:t>
          </a:r>
          <a:endParaRPr lang="en-US" dirty="0"/>
        </a:p>
      </dgm:t>
    </dgm:pt>
    <dgm:pt modelId="{3A839AB3-E1D4-42EF-B7DC-0CB1965E2735}" type="parTrans" cxnId="{F8618554-21A1-4112-B9BC-B7991F08B6C4}">
      <dgm:prSet/>
      <dgm:spPr/>
      <dgm:t>
        <a:bodyPr/>
        <a:lstStyle/>
        <a:p>
          <a:endParaRPr lang="en-US"/>
        </a:p>
      </dgm:t>
    </dgm:pt>
    <dgm:pt modelId="{09CEC2BF-DC0E-4440-8CBA-C0B74C05C7C8}" type="sibTrans" cxnId="{F8618554-21A1-4112-B9BC-B7991F08B6C4}">
      <dgm:prSet/>
      <dgm:spPr/>
      <dgm:t>
        <a:bodyPr/>
        <a:lstStyle/>
        <a:p>
          <a:endParaRPr lang="en-US"/>
        </a:p>
      </dgm:t>
    </dgm:pt>
    <dgm:pt modelId="{15B84BFD-AE7F-4A89-A59F-AE02506637EA}">
      <dgm:prSet phldrT="[Text]"/>
      <dgm:spPr/>
      <dgm:t>
        <a:bodyPr/>
        <a:lstStyle/>
        <a:p>
          <a:r>
            <a:rPr lang="en-US" dirty="0" smtClean="0"/>
            <a:t>Educators</a:t>
          </a:r>
          <a:endParaRPr lang="en-US" dirty="0"/>
        </a:p>
      </dgm:t>
    </dgm:pt>
    <dgm:pt modelId="{8ECED5DF-087F-4A81-A38C-73FE5323D426}" type="parTrans" cxnId="{C740CACC-1813-48C8-89A8-71E63D3A294C}">
      <dgm:prSet/>
      <dgm:spPr/>
      <dgm:t>
        <a:bodyPr/>
        <a:lstStyle/>
        <a:p>
          <a:endParaRPr lang="en-US"/>
        </a:p>
      </dgm:t>
    </dgm:pt>
    <dgm:pt modelId="{15F8957E-B927-41D5-8E88-FA784EBD35A2}" type="sibTrans" cxnId="{C740CACC-1813-48C8-89A8-71E63D3A294C}">
      <dgm:prSet/>
      <dgm:spPr/>
      <dgm:t>
        <a:bodyPr/>
        <a:lstStyle/>
        <a:p>
          <a:endParaRPr lang="en-US"/>
        </a:p>
      </dgm:t>
    </dgm:pt>
    <dgm:pt modelId="{0143AEEB-E8D5-445D-8A43-480B2B5168C1}">
      <dgm:prSet phldrT="[Text]"/>
      <dgm:spPr/>
      <dgm:t>
        <a:bodyPr/>
        <a:lstStyle/>
        <a:p>
          <a:r>
            <a:rPr lang="en-US" dirty="0" smtClean="0"/>
            <a:t>Contractors</a:t>
          </a:r>
          <a:endParaRPr lang="en-US" dirty="0"/>
        </a:p>
      </dgm:t>
    </dgm:pt>
    <dgm:pt modelId="{AFA0F064-9839-4C2F-AC8E-95384F9A3B33}" type="parTrans" cxnId="{92284E61-444B-4B8A-AA77-71AB927575A8}">
      <dgm:prSet/>
      <dgm:spPr/>
      <dgm:t>
        <a:bodyPr/>
        <a:lstStyle/>
        <a:p>
          <a:endParaRPr lang="en-US"/>
        </a:p>
      </dgm:t>
    </dgm:pt>
    <dgm:pt modelId="{4788E356-3841-46CA-A4AD-932EB6F18FFD}" type="sibTrans" cxnId="{92284E61-444B-4B8A-AA77-71AB927575A8}">
      <dgm:prSet/>
      <dgm:spPr/>
      <dgm:t>
        <a:bodyPr/>
        <a:lstStyle/>
        <a:p>
          <a:endParaRPr lang="en-US"/>
        </a:p>
      </dgm:t>
    </dgm:pt>
    <dgm:pt modelId="{FCE9E355-0632-4C97-A286-24FCFD1B764F}">
      <dgm:prSet phldrT="[Text]"/>
      <dgm:spPr/>
      <dgm:t>
        <a:bodyPr/>
        <a:lstStyle/>
        <a:p>
          <a:r>
            <a:rPr lang="en-US" dirty="0" smtClean="0"/>
            <a:t>Architects </a:t>
          </a:r>
          <a:endParaRPr lang="en-US" dirty="0"/>
        </a:p>
      </dgm:t>
    </dgm:pt>
    <dgm:pt modelId="{BCB03207-7EAC-46FD-8A52-4D0F11D98EC9}" type="parTrans" cxnId="{DB03A09C-A3CE-4637-BF49-5C92C0DB4F75}">
      <dgm:prSet/>
      <dgm:spPr/>
      <dgm:t>
        <a:bodyPr/>
        <a:lstStyle/>
        <a:p>
          <a:endParaRPr lang="en-US"/>
        </a:p>
      </dgm:t>
    </dgm:pt>
    <dgm:pt modelId="{02E304D8-65E2-4276-A9F8-6E4C793AD80E}" type="sibTrans" cxnId="{DB03A09C-A3CE-4637-BF49-5C92C0DB4F75}">
      <dgm:prSet/>
      <dgm:spPr/>
      <dgm:t>
        <a:bodyPr/>
        <a:lstStyle/>
        <a:p>
          <a:endParaRPr lang="en-US"/>
        </a:p>
      </dgm:t>
    </dgm:pt>
    <dgm:pt modelId="{78DF68F6-9537-4C03-8AE7-C7CCE65F4E3B}">
      <dgm:prSet phldrT="[Text]"/>
      <dgm:spPr/>
      <dgm:t>
        <a:bodyPr/>
        <a:lstStyle/>
        <a:p>
          <a:r>
            <a:rPr lang="en-US" dirty="0" smtClean="0"/>
            <a:t>Students</a:t>
          </a:r>
          <a:endParaRPr lang="en-US" dirty="0"/>
        </a:p>
      </dgm:t>
    </dgm:pt>
    <dgm:pt modelId="{284F2C08-954C-4B93-BE5B-FF2DF0C8910C}" type="parTrans" cxnId="{B99BAD0E-75DD-49CE-ABCE-0128B76F0187}">
      <dgm:prSet/>
      <dgm:spPr/>
      <dgm:t>
        <a:bodyPr/>
        <a:lstStyle/>
        <a:p>
          <a:endParaRPr lang="en-US"/>
        </a:p>
      </dgm:t>
    </dgm:pt>
    <dgm:pt modelId="{A20D509C-6DD4-4121-ACF0-641789D94C01}" type="sibTrans" cxnId="{B99BAD0E-75DD-49CE-ABCE-0128B76F0187}">
      <dgm:prSet/>
      <dgm:spPr/>
      <dgm:t>
        <a:bodyPr/>
        <a:lstStyle/>
        <a:p>
          <a:endParaRPr lang="en-US"/>
        </a:p>
      </dgm:t>
    </dgm:pt>
    <dgm:pt modelId="{84F690AB-F2FC-4AAE-AFE0-8C869D6C34F8}">
      <dgm:prSet/>
      <dgm:spPr/>
      <dgm:t>
        <a:bodyPr/>
        <a:lstStyle/>
        <a:p>
          <a:r>
            <a:rPr lang="en-US" dirty="0" smtClean="0"/>
            <a:t>Technicians</a:t>
          </a:r>
          <a:endParaRPr lang="en-US" dirty="0"/>
        </a:p>
      </dgm:t>
    </dgm:pt>
    <dgm:pt modelId="{76683311-4F0A-474E-B47C-6A28A5503765}" type="parTrans" cxnId="{9AEF591C-1367-42E5-A185-0A6D59A37925}">
      <dgm:prSet/>
      <dgm:spPr/>
      <dgm:t>
        <a:bodyPr/>
        <a:lstStyle/>
        <a:p>
          <a:endParaRPr lang="en-US"/>
        </a:p>
      </dgm:t>
    </dgm:pt>
    <dgm:pt modelId="{6DB804BA-A399-45C0-94CC-0AEEE1BC1DF6}" type="sibTrans" cxnId="{9AEF591C-1367-42E5-A185-0A6D59A37925}">
      <dgm:prSet/>
      <dgm:spPr/>
      <dgm:t>
        <a:bodyPr/>
        <a:lstStyle/>
        <a:p>
          <a:endParaRPr lang="en-US"/>
        </a:p>
      </dgm:t>
    </dgm:pt>
    <dgm:pt modelId="{6854B531-90E6-4864-971B-582C05344324}" type="pres">
      <dgm:prSet presAssocID="{24FD5509-7A4A-412E-B852-071CCE05D70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989B2ED-B12C-4394-A4DF-F742014D0EF3}" type="pres">
      <dgm:prSet presAssocID="{DC4E7AAC-8A05-4A61-9710-1504B61FD4A2}" presName="composite" presStyleCnt="0"/>
      <dgm:spPr/>
    </dgm:pt>
    <dgm:pt modelId="{0A06A2B6-90D9-4B60-9613-88DAA5F530F4}" type="pres">
      <dgm:prSet presAssocID="{DC4E7AAC-8A05-4A61-9710-1504B61FD4A2}" presName="ParentText" presStyleLbl="node1" presStyleIdx="0" presStyleCnt="6" custLinFactNeighborX="796" custLinFactNeighborY="1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1B653-7C1F-4505-AA81-D0594741C873}" type="pres">
      <dgm:prSet presAssocID="{DC4E7AAC-8A05-4A61-9710-1504B61FD4A2}" presName="Image" presStyleLbl="bgImgPlace1" presStyleIdx="0" presStyleCnt="6" custLinFactNeighborX="-87" custLinFactNeighborY="-1029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8CB8AC4C-D9A7-49FF-AA17-BE69FB56A542}" type="pres">
      <dgm:prSet presAssocID="{DC4E7AAC-8A05-4A61-9710-1504B61FD4A2}" presName="ChildText" presStyleLbl="fgAcc1" presStyleIdx="0" presStyleCnt="0" custLinFactNeighborX="-5648" custLinFactNeighborY="-13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E2DEC-9226-4FCF-99A6-5B208B61864C}" type="pres">
      <dgm:prSet presAssocID="{09CEC2BF-DC0E-4440-8CBA-C0B74C05C7C8}" presName="sibTrans" presStyleCnt="0"/>
      <dgm:spPr/>
    </dgm:pt>
    <dgm:pt modelId="{DECF9B4A-1990-440A-8EBD-4223A701789B}" type="pres">
      <dgm:prSet presAssocID="{15B84BFD-AE7F-4A89-A59F-AE02506637EA}" presName="composite" presStyleCnt="0"/>
      <dgm:spPr/>
    </dgm:pt>
    <dgm:pt modelId="{BAA198BF-41BB-4381-BF04-A258B1401867}" type="pres">
      <dgm:prSet presAssocID="{15B84BFD-AE7F-4A89-A59F-AE02506637EA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5E0FE-FC75-43E8-A5D8-4182F81B8B71}" type="pres">
      <dgm:prSet presAssocID="{15B84BFD-AE7F-4A89-A59F-AE02506637EA}" presName="Image" presStyleLbl="bgImgPlace1" presStyleIdx="1" presStyleCnt="6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7026F996-B795-4D6B-8601-4DBB7F2C730A}" type="pres">
      <dgm:prSet presAssocID="{15B84BFD-AE7F-4A89-A59F-AE02506637EA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056E3-D70B-4E26-B623-E84B7CC1530B}" type="pres">
      <dgm:prSet presAssocID="{15F8957E-B927-41D5-8E88-FA784EBD35A2}" presName="sibTrans" presStyleCnt="0"/>
      <dgm:spPr/>
    </dgm:pt>
    <dgm:pt modelId="{1898D608-104D-4ED0-B354-23D51C64F48F}" type="pres">
      <dgm:prSet presAssocID="{0143AEEB-E8D5-445D-8A43-480B2B5168C1}" presName="composite" presStyleCnt="0"/>
      <dgm:spPr/>
    </dgm:pt>
    <dgm:pt modelId="{24C071ED-5117-470E-93BF-6C2E2DA7CF52}" type="pres">
      <dgm:prSet presAssocID="{0143AEEB-E8D5-445D-8A43-480B2B5168C1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EAC76-C527-4540-856E-CA79FE1021B4}" type="pres">
      <dgm:prSet presAssocID="{0143AEEB-E8D5-445D-8A43-480B2B5168C1}" presName="Image" presStyleLbl="bgImgPlace1" presStyleIdx="2" presStyleCnt="6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6C735178-97EB-4A0E-B6BA-0782CFC0417F}" type="pres">
      <dgm:prSet presAssocID="{0143AEEB-E8D5-445D-8A43-480B2B5168C1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B070B-DA41-4A47-A75A-27A4F45942E8}" type="pres">
      <dgm:prSet presAssocID="{4788E356-3841-46CA-A4AD-932EB6F18FFD}" presName="sibTrans" presStyleCnt="0"/>
      <dgm:spPr/>
    </dgm:pt>
    <dgm:pt modelId="{B6EB1CFA-96FF-4D72-96BE-9B48F5C59E3E}" type="pres">
      <dgm:prSet presAssocID="{FCE9E355-0632-4C97-A286-24FCFD1B764F}" presName="composite" presStyleCnt="0"/>
      <dgm:spPr/>
    </dgm:pt>
    <dgm:pt modelId="{237F194E-1D35-42DB-BCAD-7D3D8F7A1416}" type="pres">
      <dgm:prSet presAssocID="{FCE9E355-0632-4C97-A286-24FCFD1B764F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FA0B7-D172-4699-A807-7E673A3E3471}" type="pres">
      <dgm:prSet presAssocID="{FCE9E355-0632-4C97-A286-24FCFD1B764F}" presName="Image" presStyleLbl="bgImgPlace1" presStyleIdx="3" presStyleCnt="6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CFA1E595-2CAB-44E4-A73D-96BD1FB66CAE}" type="pres">
      <dgm:prSet presAssocID="{FCE9E355-0632-4C97-A286-24FCFD1B764F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A0F46E9C-882D-47ED-9352-244C0C2F5148}" type="pres">
      <dgm:prSet presAssocID="{02E304D8-65E2-4276-A9F8-6E4C793AD80E}" presName="sibTrans" presStyleCnt="0"/>
      <dgm:spPr/>
    </dgm:pt>
    <dgm:pt modelId="{3AD08A60-EAB6-456E-9E12-3A5C275E258D}" type="pres">
      <dgm:prSet presAssocID="{78DF68F6-9537-4C03-8AE7-C7CCE65F4E3B}" presName="composite" presStyleCnt="0"/>
      <dgm:spPr/>
    </dgm:pt>
    <dgm:pt modelId="{03C9C001-FEFE-405E-9363-0A09AD24C3C3}" type="pres">
      <dgm:prSet presAssocID="{78DF68F6-9537-4C03-8AE7-C7CCE65F4E3B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620AA-4437-4C9A-B5B8-943A3881EDD5}" type="pres">
      <dgm:prSet presAssocID="{78DF68F6-9537-4C03-8AE7-C7CCE65F4E3B}" presName="Image" presStyleLbl="bgImgPlace1" presStyleIdx="4" presStyleCnt="6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04DD3E83-4A09-4887-8650-6E22A484AFA2}" type="pres">
      <dgm:prSet presAssocID="{78DF68F6-9537-4C03-8AE7-C7CCE65F4E3B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38A7028C-CB7D-46BD-94FE-FD59CFCEB01E}" type="pres">
      <dgm:prSet presAssocID="{A20D509C-6DD4-4121-ACF0-641789D94C01}" presName="sibTrans" presStyleCnt="0"/>
      <dgm:spPr/>
    </dgm:pt>
    <dgm:pt modelId="{CA60E4CB-65E4-4393-AC62-941B0F3228CD}" type="pres">
      <dgm:prSet presAssocID="{84F690AB-F2FC-4AAE-AFE0-8C869D6C34F8}" presName="composite" presStyleCnt="0"/>
      <dgm:spPr/>
    </dgm:pt>
    <dgm:pt modelId="{C08DC977-585E-456F-BB1A-1E018F11D70E}" type="pres">
      <dgm:prSet presAssocID="{84F690AB-F2FC-4AAE-AFE0-8C869D6C34F8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163B3-D79F-4AB3-9680-895C354A9466}" type="pres">
      <dgm:prSet presAssocID="{84F690AB-F2FC-4AAE-AFE0-8C869D6C34F8}" presName="Image" presStyleLbl="bgImgPlace1" presStyleIdx="5" presStyleCnt="6"/>
      <dgm:spPr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11EA179A-4785-4F42-B063-4B6735D8D365}" type="pres">
      <dgm:prSet presAssocID="{84F690AB-F2FC-4AAE-AFE0-8C869D6C34F8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AEF591C-1367-42E5-A185-0A6D59A37925}" srcId="{24FD5509-7A4A-412E-B852-071CCE05D700}" destId="{84F690AB-F2FC-4AAE-AFE0-8C869D6C34F8}" srcOrd="5" destOrd="0" parTransId="{76683311-4F0A-474E-B47C-6A28A5503765}" sibTransId="{6DB804BA-A399-45C0-94CC-0AEEE1BC1DF6}"/>
    <dgm:cxn modelId="{ED6AB5F8-A080-45A9-B017-022BAF581FEB}" type="presOf" srcId="{FCE9E355-0632-4C97-A286-24FCFD1B764F}" destId="{237F194E-1D35-42DB-BCAD-7D3D8F7A1416}" srcOrd="0" destOrd="0" presId="urn:microsoft.com/office/officeart/2008/layout/TitledPictureBlocks"/>
    <dgm:cxn modelId="{19C9EE5D-A945-448B-885E-CB9C77CD522F}" type="presOf" srcId="{0143AEEB-E8D5-445D-8A43-480B2B5168C1}" destId="{24C071ED-5117-470E-93BF-6C2E2DA7CF52}" srcOrd="0" destOrd="0" presId="urn:microsoft.com/office/officeart/2008/layout/TitledPictureBlocks"/>
    <dgm:cxn modelId="{92284E61-444B-4B8A-AA77-71AB927575A8}" srcId="{24FD5509-7A4A-412E-B852-071CCE05D700}" destId="{0143AEEB-E8D5-445D-8A43-480B2B5168C1}" srcOrd="2" destOrd="0" parTransId="{AFA0F064-9839-4C2F-AC8E-95384F9A3B33}" sibTransId="{4788E356-3841-46CA-A4AD-932EB6F18FFD}"/>
    <dgm:cxn modelId="{C740CACC-1813-48C8-89A8-71E63D3A294C}" srcId="{24FD5509-7A4A-412E-B852-071CCE05D700}" destId="{15B84BFD-AE7F-4A89-A59F-AE02506637EA}" srcOrd="1" destOrd="0" parTransId="{8ECED5DF-087F-4A81-A38C-73FE5323D426}" sibTransId="{15F8957E-B927-41D5-8E88-FA784EBD35A2}"/>
    <dgm:cxn modelId="{B99BAD0E-75DD-49CE-ABCE-0128B76F0187}" srcId="{24FD5509-7A4A-412E-B852-071CCE05D700}" destId="{78DF68F6-9537-4C03-8AE7-C7CCE65F4E3B}" srcOrd="4" destOrd="0" parTransId="{284F2C08-954C-4B93-BE5B-FF2DF0C8910C}" sibTransId="{A20D509C-6DD4-4121-ACF0-641789D94C01}"/>
    <dgm:cxn modelId="{DCFB65C5-D5A1-4307-85CA-968B33F8224E}" type="presOf" srcId="{84F690AB-F2FC-4AAE-AFE0-8C869D6C34F8}" destId="{C08DC977-585E-456F-BB1A-1E018F11D70E}" srcOrd="0" destOrd="0" presId="urn:microsoft.com/office/officeart/2008/layout/TitledPictureBlocks"/>
    <dgm:cxn modelId="{094028AD-45BE-4908-BDD6-3B1831050DFD}" type="presOf" srcId="{78DF68F6-9537-4C03-8AE7-C7CCE65F4E3B}" destId="{03C9C001-FEFE-405E-9363-0A09AD24C3C3}" srcOrd="0" destOrd="0" presId="urn:microsoft.com/office/officeart/2008/layout/TitledPictureBlocks"/>
    <dgm:cxn modelId="{00F1BBCC-0DA7-488E-B59E-63A682DF4AEE}" type="presOf" srcId="{15B84BFD-AE7F-4A89-A59F-AE02506637EA}" destId="{BAA198BF-41BB-4381-BF04-A258B1401867}" srcOrd="0" destOrd="0" presId="urn:microsoft.com/office/officeart/2008/layout/TitledPictureBlocks"/>
    <dgm:cxn modelId="{63083DD9-8B58-4A51-8D14-CF6E293F16C0}" type="presOf" srcId="{DC4E7AAC-8A05-4A61-9710-1504B61FD4A2}" destId="{0A06A2B6-90D9-4B60-9613-88DAA5F530F4}" srcOrd="0" destOrd="0" presId="urn:microsoft.com/office/officeart/2008/layout/TitledPictureBlocks"/>
    <dgm:cxn modelId="{F8618554-21A1-4112-B9BC-B7991F08B6C4}" srcId="{24FD5509-7A4A-412E-B852-071CCE05D700}" destId="{DC4E7AAC-8A05-4A61-9710-1504B61FD4A2}" srcOrd="0" destOrd="0" parTransId="{3A839AB3-E1D4-42EF-B7DC-0CB1965E2735}" sibTransId="{09CEC2BF-DC0E-4440-8CBA-C0B74C05C7C8}"/>
    <dgm:cxn modelId="{E4027917-C71A-460A-A36D-DC86E24E4720}" type="presOf" srcId="{24FD5509-7A4A-412E-B852-071CCE05D700}" destId="{6854B531-90E6-4864-971B-582C05344324}" srcOrd="0" destOrd="0" presId="urn:microsoft.com/office/officeart/2008/layout/TitledPictureBlocks"/>
    <dgm:cxn modelId="{DB03A09C-A3CE-4637-BF49-5C92C0DB4F75}" srcId="{24FD5509-7A4A-412E-B852-071CCE05D700}" destId="{FCE9E355-0632-4C97-A286-24FCFD1B764F}" srcOrd="3" destOrd="0" parTransId="{BCB03207-7EAC-46FD-8A52-4D0F11D98EC9}" sibTransId="{02E304D8-65E2-4276-A9F8-6E4C793AD80E}"/>
    <dgm:cxn modelId="{C2326469-97EA-436A-A393-1822A05874BB}" type="presParOf" srcId="{6854B531-90E6-4864-971B-582C05344324}" destId="{4989B2ED-B12C-4394-A4DF-F742014D0EF3}" srcOrd="0" destOrd="0" presId="urn:microsoft.com/office/officeart/2008/layout/TitledPictureBlocks"/>
    <dgm:cxn modelId="{8B672C9C-C174-47E7-A20B-F0D157C1CD9E}" type="presParOf" srcId="{4989B2ED-B12C-4394-A4DF-F742014D0EF3}" destId="{0A06A2B6-90D9-4B60-9613-88DAA5F530F4}" srcOrd="0" destOrd="0" presId="urn:microsoft.com/office/officeart/2008/layout/TitledPictureBlocks"/>
    <dgm:cxn modelId="{B7E97BF8-F1A7-45A3-9E07-2D81BCCBC90F}" type="presParOf" srcId="{4989B2ED-B12C-4394-A4DF-F742014D0EF3}" destId="{7191B653-7C1F-4505-AA81-D0594741C873}" srcOrd="1" destOrd="0" presId="urn:microsoft.com/office/officeart/2008/layout/TitledPictureBlocks"/>
    <dgm:cxn modelId="{60BD5739-EC7A-4B7E-8E9E-D28A5648F23F}" type="presParOf" srcId="{4989B2ED-B12C-4394-A4DF-F742014D0EF3}" destId="{8CB8AC4C-D9A7-49FF-AA17-BE69FB56A542}" srcOrd="2" destOrd="0" presId="urn:microsoft.com/office/officeart/2008/layout/TitledPictureBlocks"/>
    <dgm:cxn modelId="{C0E6E30F-489D-4EC1-9F86-E091930DBB84}" type="presParOf" srcId="{6854B531-90E6-4864-971B-582C05344324}" destId="{CEDE2DEC-9226-4FCF-99A6-5B208B61864C}" srcOrd="1" destOrd="0" presId="urn:microsoft.com/office/officeart/2008/layout/TitledPictureBlocks"/>
    <dgm:cxn modelId="{7B76CA2E-F703-4D17-BA6A-06B71BBAA4E1}" type="presParOf" srcId="{6854B531-90E6-4864-971B-582C05344324}" destId="{DECF9B4A-1990-440A-8EBD-4223A701789B}" srcOrd="2" destOrd="0" presId="urn:microsoft.com/office/officeart/2008/layout/TitledPictureBlocks"/>
    <dgm:cxn modelId="{614A4010-9F96-42E8-910B-9295A9ED165B}" type="presParOf" srcId="{DECF9B4A-1990-440A-8EBD-4223A701789B}" destId="{BAA198BF-41BB-4381-BF04-A258B1401867}" srcOrd="0" destOrd="0" presId="urn:microsoft.com/office/officeart/2008/layout/TitledPictureBlocks"/>
    <dgm:cxn modelId="{7A023175-E518-4955-8C7E-F0A6D4C14705}" type="presParOf" srcId="{DECF9B4A-1990-440A-8EBD-4223A701789B}" destId="{A665E0FE-FC75-43E8-A5D8-4182F81B8B71}" srcOrd="1" destOrd="0" presId="urn:microsoft.com/office/officeart/2008/layout/TitledPictureBlocks"/>
    <dgm:cxn modelId="{BD546264-DED5-42EB-8639-A66EE1EAAB5A}" type="presParOf" srcId="{DECF9B4A-1990-440A-8EBD-4223A701789B}" destId="{7026F996-B795-4D6B-8601-4DBB7F2C730A}" srcOrd="2" destOrd="0" presId="urn:microsoft.com/office/officeart/2008/layout/TitledPictureBlocks"/>
    <dgm:cxn modelId="{46975D94-4E57-44F6-A927-147F50EC9A26}" type="presParOf" srcId="{6854B531-90E6-4864-971B-582C05344324}" destId="{C31056E3-D70B-4E26-B623-E84B7CC1530B}" srcOrd="3" destOrd="0" presId="urn:microsoft.com/office/officeart/2008/layout/TitledPictureBlocks"/>
    <dgm:cxn modelId="{3E015F7E-66A3-44DB-B498-9DD53000936C}" type="presParOf" srcId="{6854B531-90E6-4864-971B-582C05344324}" destId="{1898D608-104D-4ED0-B354-23D51C64F48F}" srcOrd="4" destOrd="0" presId="urn:microsoft.com/office/officeart/2008/layout/TitledPictureBlocks"/>
    <dgm:cxn modelId="{3DF43FC6-BCDB-4EDB-9C8A-BFEC7A32E687}" type="presParOf" srcId="{1898D608-104D-4ED0-B354-23D51C64F48F}" destId="{24C071ED-5117-470E-93BF-6C2E2DA7CF52}" srcOrd="0" destOrd="0" presId="urn:microsoft.com/office/officeart/2008/layout/TitledPictureBlocks"/>
    <dgm:cxn modelId="{6574D387-F855-438C-8A17-475DBA3FFD74}" type="presParOf" srcId="{1898D608-104D-4ED0-B354-23D51C64F48F}" destId="{B22EAC76-C527-4540-856E-CA79FE1021B4}" srcOrd="1" destOrd="0" presId="urn:microsoft.com/office/officeart/2008/layout/TitledPictureBlocks"/>
    <dgm:cxn modelId="{FFBCC1F5-A310-4D35-B3AD-5EEBC37C00B6}" type="presParOf" srcId="{1898D608-104D-4ED0-B354-23D51C64F48F}" destId="{6C735178-97EB-4A0E-B6BA-0782CFC0417F}" srcOrd="2" destOrd="0" presId="urn:microsoft.com/office/officeart/2008/layout/TitledPictureBlocks"/>
    <dgm:cxn modelId="{3DAB1384-0D69-4C31-ADF1-AE534E279C6C}" type="presParOf" srcId="{6854B531-90E6-4864-971B-582C05344324}" destId="{2ABB070B-DA41-4A47-A75A-27A4F45942E8}" srcOrd="5" destOrd="0" presId="urn:microsoft.com/office/officeart/2008/layout/TitledPictureBlocks"/>
    <dgm:cxn modelId="{7B3A24DF-1CFE-4B8F-898F-6D4B07AC6148}" type="presParOf" srcId="{6854B531-90E6-4864-971B-582C05344324}" destId="{B6EB1CFA-96FF-4D72-96BE-9B48F5C59E3E}" srcOrd="6" destOrd="0" presId="urn:microsoft.com/office/officeart/2008/layout/TitledPictureBlocks"/>
    <dgm:cxn modelId="{469A3EBA-AA11-4585-8C7E-6968D0EB11D9}" type="presParOf" srcId="{B6EB1CFA-96FF-4D72-96BE-9B48F5C59E3E}" destId="{237F194E-1D35-42DB-BCAD-7D3D8F7A1416}" srcOrd="0" destOrd="0" presId="urn:microsoft.com/office/officeart/2008/layout/TitledPictureBlocks"/>
    <dgm:cxn modelId="{90CB6FE6-627D-4DAF-AE4E-6B8733B2427C}" type="presParOf" srcId="{B6EB1CFA-96FF-4D72-96BE-9B48F5C59E3E}" destId="{6D4FA0B7-D172-4699-A807-7E673A3E3471}" srcOrd="1" destOrd="0" presId="urn:microsoft.com/office/officeart/2008/layout/TitledPictureBlocks"/>
    <dgm:cxn modelId="{5D2CDC0A-1695-4E09-BA9E-7583DD7AE72D}" type="presParOf" srcId="{B6EB1CFA-96FF-4D72-96BE-9B48F5C59E3E}" destId="{CFA1E595-2CAB-44E4-A73D-96BD1FB66CAE}" srcOrd="2" destOrd="0" presId="urn:microsoft.com/office/officeart/2008/layout/TitledPictureBlocks"/>
    <dgm:cxn modelId="{770F0D5B-2AFD-401E-8344-10740FAEC38C}" type="presParOf" srcId="{6854B531-90E6-4864-971B-582C05344324}" destId="{A0F46E9C-882D-47ED-9352-244C0C2F5148}" srcOrd="7" destOrd="0" presId="urn:microsoft.com/office/officeart/2008/layout/TitledPictureBlocks"/>
    <dgm:cxn modelId="{1CA1CF08-691C-4DF8-8F56-F20955602FD6}" type="presParOf" srcId="{6854B531-90E6-4864-971B-582C05344324}" destId="{3AD08A60-EAB6-456E-9E12-3A5C275E258D}" srcOrd="8" destOrd="0" presId="urn:microsoft.com/office/officeart/2008/layout/TitledPictureBlocks"/>
    <dgm:cxn modelId="{C591B1F0-6D9E-4E69-A8FE-EC9610712C47}" type="presParOf" srcId="{3AD08A60-EAB6-456E-9E12-3A5C275E258D}" destId="{03C9C001-FEFE-405E-9363-0A09AD24C3C3}" srcOrd="0" destOrd="0" presId="urn:microsoft.com/office/officeart/2008/layout/TitledPictureBlocks"/>
    <dgm:cxn modelId="{829D5A9C-23D5-44EA-93E9-388F3C3B31E9}" type="presParOf" srcId="{3AD08A60-EAB6-456E-9E12-3A5C275E258D}" destId="{6BC620AA-4437-4C9A-B5B8-943A3881EDD5}" srcOrd="1" destOrd="0" presId="urn:microsoft.com/office/officeart/2008/layout/TitledPictureBlocks"/>
    <dgm:cxn modelId="{1D60F1E8-5070-40D9-A609-64E611217417}" type="presParOf" srcId="{3AD08A60-EAB6-456E-9E12-3A5C275E258D}" destId="{04DD3E83-4A09-4887-8650-6E22A484AFA2}" srcOrd="2" destOrd="0" presId="urn:microsoft.com/office/officeart/2008/layout/TitledPictureBlocks"/>
    <dgm:cxn modelId="{C98935F1-72A3-440C-85CF-81180B105ED7}" type="presParOf" srcId="{6854B531-90E6-4864-971B-582C05344324}" destId="{38A7028C-CB7D-46BD-94FE-FD59CFCEB01E}" srcOrd="9" destOrd="0" presId="urn:microsoft.com/office/officeart/2008/layout/TitledPictureBlocks"/>
    <dgm:cxn modelId="{EF67DD39-61ED-4268-9C7B-579C38804585}" type="presParOf" srcId="{6854B531-90E6-4864-971B-582C05344324}" destId="{CA60E4CB-65E4-4393-AC62-941B0F3228CD}" srcOrd="10" destOrd="0" presId="urn:microsoft.com/office/officeart/2008/layout/TitledPictureBlocks"/>
    <dgm:cxn modelId="{AACC83C7-8578-4D38-BBC6-36AEA870CE2F}" type="presParOf" srcId="{CA60E4CB-65E4-4393-AC62-941B0F3228CD}" destId="{C08DC977-585E-456F-BB1A-1E018F11D70E}" srcOrd="0" destOrd="0" presId="urn:microsoft.com/office/officeart/2008/layout/TitledPictureBlocks"/>
    <dgm:cxn modelId="{8A8DDD69-CD2F-4DB0-A832-F3B31A29576A}" type="presParOf" srcId="{CA60E4CB-65E4-4393-AC62-941B0F3228CD}" destId="{53F163B3-D79F-4AB3-9680-895C354A9466}" srcOrd="1" destOrd="0" presId="urn:microsoft.com/office/officeart/2008/layout/TitledPictureBlocks"/>
    <dgm:cxn modelId="{27BB1405-2B5A-407D-807C-A632445AFE34}" type="presParOf" srcId="{CA60E4CB-65E4-4393-AC62-941B0F3228CD}" destId="{11EA179A-4785-4F42-B063-4B6735D8D365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0E46FB-E85F-43B9-87B6-B5BDE7BE76D8}" type="doc">
      <dgm:prSet loTypeId="urn:microsoft.com/office/officeart/2005/8/layout/vList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D17AAC4-109E-4344-8125-F19DE9865BAE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SCHOLARSHIPS</a:t>
          </a:r>
        </a:p>
        <a:p>
          <a:endParaRPr lang="en-US" dirty="0"/>
        </a:p>
      </dgm:t>
    </dgm:pt>
    <dgm:pt modelId="{2FB03010-C6AF-496C-893A-5EBCE6E3487A}" type="parTrans" cxnId="{3B452419-1BC8-492B-ADD1-F43716E4B32E}">
      <dgm:prSet/>
      <dgm:spPr/>
      <dgm:t>
        <a:bodyPr/>
        <a:lstStyle/>
        <a:p>
          <a:endParaRPr lang="en-US"/>
        </a:p>
      </dgm:t>
    </dgm:pt>
    <dgm:pt modelId="{8A0680B2-11F4-4DB7-800F-0A18D30350B5}" type="sibTrans" cxnId="{3B452419-1BC8-492B-ADD1-F43716E4B32E}">
      <dgm:prSet/>
      <dgm:spPr/>
      <dgm:t>
        <a:bodyPr/>
        <a:lstStyle/>
        <a:p>
          <a:endParaRPr lang="en-US"/>
        </a:p>
      </dgm:t>
    </dgm:pt>
    <dgm:pt modelId="{6E3B5BD2-1326-41A0-8791-04FB9F229D7D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FELLOWSHIPS</a:t>
          </a:r>
        </a:p>
        <a:p>
          <a:endParaRPr lang="en-US" dirty="0"/>
        </a:p>
      </dgm:t>
    </dgm:pt>
    <dgm:pt modelId="{25E7138A-4442-4ED2-BA23-64DC80840BDA}" type="parTrans" cxnId="{AF117019-4BDA-48E0-8123-A65203631DB4}">
      <dgm:prSet/>
      <dgm:spPr/>
      <dgm:t>
        <a:bodyPr/>
        <a:lstStyle/>
        <a:p>
          <a:endParaRPr lang="en-US"/>
        </a:p>
      </dgm:t>
    </dgm:pt>
    <dgm:pt modelId="{36B0E3DC-EC80-4C99-AE99-AB7E0606F462}" type="sibTrans" cxnId="{AF117019-4BDA-48E0-8123-A65203631DB4}">
      <dgm:prSet/>
      <dgm:spPr/>
      <dgm:t>
        <a:bodyPr/>
        <a:lstStyle/>
        <a:p>
          <a:endParaRPr lang="en-US"/>
        </a:p>
      </dgm:t>
    </dgm:pt>
    <dgm:pt modelId="{7B78A9F8-2C45-4344-B7AF-5063CF97D5F9}">
      <dgm:prSet custT="1"/>
      <dgm:spPr/>
      <dgm:t>
        <a:bodyPr/>
        <a:lstStyle/>
        <a:p>
          <a:r>
            <a:rPr lang="en-US" sz="2600" dirty="0" smtClean="0"/>
            <a:t>Stipend up to $15,000</a:t>
          </a:r>
          <a:endParaRPr lang="en-US" sz="2600" dirty="0"/>
        </a:p>
      </dgm:t>
    </dgm:pt>
    <dgm:pt modelId="{21D3193F-5B4B-44BC-9B07-6F54903B7359}" type="parTrans" cxnId="{3218663C-5B84-4EA4-95B8-08174B36DE78}">
      <dgm:prSet/>
      <dgm:spPr/>
      <dgm:t>
        <a:bodyPr/>
        <a:lstStyle/>
        <a:p>
          <a:endParaRPr lang="en-US"/>
        </a:p>
      </dgm:t>
    </dgm:pt>
    <dgm:pt modelId="{4B07E9D8-71E5-41A0-B7BF-FD94593DE000}" type="sibTrans" cxnId="{3218663C-5B84-4EA4-95B8-08174B36DE78}">
      <dgm:prSet/>
      <dgm:spPr/>
      <dgm:t>
        <a:bodyPr/>
        <a:lstStyle/>
        <a:p>
          <a:endParaRPr lang="en-US"/>
        </a:p>
      </dgm:t>
    </dgm:pt>
    <dgm:pt modelId="{F153F456-04EA-4DF5-86DA-4CACF44F15EC}">
      <dgm:prSet custT="1"/>
      <dgm:spPr/>
      <dgm:t>
        <a:bodyPr/>
        <a:lstStyle/>
        <a:p>
          <a:r>
            <a:rPr lang="en-US" sz="2400" dirty="0" smtClean="0"/>
            <a:t>Undergraduate/Graduate</a:t>
          </a:r>
          <a:endParaRPr lang="en-US" sz="2400" dirty="0"/>
        </a:p>
      </dgm:t>
    </dgm:pt>
    <dgm:pt modelId="{39EBDEBD-8DB6-4799-9B40-A7B756776828}" type="parTrans" cxnId="{1FBDD3F2-8402-4C68-9B82-9F1D09532158}">
      <dgm:prSet/>
      <dgm:spPr/>
      <dgm:t>
        <a:bodyPr/>
        <a:lstStyle/>
        <a:p>
          <a:endParaRPr lang="en-US"/>
        </a:p>
      </dgm:t>
    </dgm:pt>
    <dgm:pt modelId="{517BF0D3-487D-4106-B0BB-F824CFD3EE65}" type="sibTrans" cxnId="{1FBDD3F2-8402-4C68-9B82-9F1D09532158}">
      <dgm:prSet/>
      <dgm:spPr/>
      <dgm:t>
        <a:bodyPr/>
        <a:lstStyle/>
        <a:p>
          <a:endParaRPr lang="en-US"/>
        </a:p>
      </dgm:t>
    </dgm:pt>
    <dgm:pt modelId="{DC763982-0C59-49AA-93D6-2140690F99BF}">
      <dgm:prSet custT="1"/>
      <dgm:spPr/>
      <dgm:t>
        <a:bodyPr/>
        <a:lstStyle/>
        <a:p>
          <a:r>
            <a:rPr lang="en-US" sz="2400" dirty="0" smtClean="0"/>
            <a:t>Up to $3,000</a:t>
          </a:r>
          <a:endParaRPr lang="en-US" sz="2400" dirty="0"/>
        </a:p>
      </dgm:t>
    </dgm:pt>
    <dgm:pt modelId="{984FC995-59BF-47A5-AA51-8D12D4946257}" type="parTrans" cxnId="{1F547306-2301-4552-B5EB-DAB534CE2A95}">
      <dgm:prSet/>
      <dgm:spPr/>
      <dgm:t>
        <a:bodyPr/>
        <a:lstStyle/>
        <a:p>
          <a:endParaRPr lang="en-US"/>
        </a:p>
      </dgm:t>
    </dgm:pt>
    <dgm:pt modelId="{B78426C9-8993-45F0-8B2E-3F3F8741EB06}" type="sibTrans" cxnId="{1F547306-2301-4552-B5EB-DAB534CE2A95}">
      <dgm:prSet/>
      <dgm:spPr/>
      <dgm:t>
        <a:bodyPr/>
        <a:lstStyle/>
        <a:p>
          <a:endParaRPr lang="en-US"/>
        </a:p>
      </dgm:t>
    </dgm:pt>
    <dgm:pt modelId="{C4CFA128-9BB1-4643-8ED0-97249023D5BB}">
      <dgm:prSet custT="1"/>
      <dgm:spPr/>
      <dgm:t>
        <a:bodyPr/>
        <a:lstStyle/>
        <a:p>
          <a:r>
            <a:rPr lang="en-US" sz="2400" dirty="0" smtClean="0"/>
            <a:t>Regional &amp; Global</a:t>
          </a:r>
          <a:endParaRPr lang="en-US" sz="2400" dirty="0"/>
        </a:p>
      </dgm:t>
    </dgm:pt>
    <dgm:pt modelId="{5E4D6D24-F402-4434-BBCF-7A02B13AD23B}" type="parTrans" cxnId="{41AAD4E7-1A35-432F-B553-888F908E128C}">
      <dgm:prSet/>
      <dgm:spPr/>
      <dgm:t>
        <a:bodyPr/>
        <a:lstStyle/>
        <a:p>
          <a:endParaRPr lang="en-US"/>
        </a:p>
      </dgm:t>
    </dgm:pt>
    <dgm:pt modelId="{7A593877-CA91-487B-9D67-92753A348B16}" type="sibTrans" cxnId="{41AAD4E7-1A35-432F-B553-888F908E128C}">
      <dgm:prSet/>
      <dgm:spPr/>
      <dgm:t>
        <a:bodyPr/>
        <a:lstStyle/>
        <a:p>
          <a:endParaRPr lang="en-US"/>
        </a:p>
      </dgm:t>
    </dgm:pt>
    <dgm:pt modelId="{BA7AF60D-476F-4508-804B-C7055E175380}">
      <dgm:prSet custT="1"/>
      <dgm:spPr/>
      <dgm:t>
        <a:bodyPr/>
        <a:lstStyle/>
        <a:p>
          <a:r>
            <a:rPr lang="en-US" sz="2400" dirty="0" smtClean="0"/>
            <a:t>Paid travel to ACI Conventions</a:t>
          </a:r>
          <a:endParaRPr lang="en-US" sz="2400" dirty="0"/>
        </a:p>
      </dgm:t>
    </dgm:pt>
    <dgm:pt modelId="{555B05DA-A429-4455-AC99-1EE3F0455FCF}" type="parTrans" cxnId="{0B141C1E-3EC8-4833-96D7-28F7A75396F3}">
      <dgm:prSet/>
      <dgm:spPr/>
      <dgm:t>
        <a:bodyPr/>
        <a:lstStyle/>
        <a:p>
          <a:endParaRPr lang="en-US"/>
        </a:p>
      </dgm:t>
    </dgm:pt>
    <dgm:pt modelId="{905466E4-2C3D-46F9-8808-F18E481FBE4F}" type="sibTrans" cxnId="{0B141C1E-3EC8-4833-96D7-28F7A75396F3}">
      <dgm:prSet/>
      <dgm:spPr/>
      <dgm:t>
        <a:bodyPr/>
        <a:lstStyle/>
        <a:p>
          <a:endParaRPr lang="en-US"/>
        </a:p>
      </dgm:t>
    </dgm:pt>
    <dgm:pt modelId="{848A696D-1180-44C4-A0DE-962E1CDCD23B}">
      <dgm:prSet custT="1"/>
      <dgm:spPr/>
      <dgm:t>
        <a:bodyPr/>
        <a:lstStyle/>
        <a:p>
          <a:r>
            <a:rPr lang="en-US" sz="2600" dirty="0" smtClean="0"/>
            <a:t>Internships and Mentorships</a:t>
          </a:r>
          <a:endParaRPr lang="en-US" sz="2600" dirty="0"/>
        </a:p>
      </dgm:t>
    </dgm:pt>
    <dgm:pt modelId="{0E136EA1-C0C5-49E0-9B03-C46067A3DED8}" type="parTrans" cxnId="{C9570DDF-01C7-491A-ACCD-544468E38490}">
      <dgm:prSet/>
      <dgm:spPr/>
      <dgm:t>
        <a:bodyPr/>
        <a:lstStyle/>
        <a:p>
          <a:endParaRPr lang="en-US"/>
        </a:p>
      </dgm:t>
    </dgm:pt>
    <dgm:pt modelId="{28753A01-F2E7-4874-8E85-86C53378AAD6}" type="sibTrans" cxnId="{C9570DDF-01C7-491A-ACCD-544468E38490}">
      <dgm:prSet/>
      <dgm:spPr/>
      <dgm:t>
        <a:bodyPr/>
        <a:lstStyle/>
        <a:p>
          <a:endParaRPr lang="en-US"/>
        </a:p>
      </dgm:t>
    </dgm:pt>
    <dgm:pt modelId="{6FDACC29-BBBF-49C2-A0C3-87BF409B9328}" type="pres">
      <dgm:prSet presAssocID="{540E46FB-E85F-43B9-87B6-B5BDE7BE76D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D287A0E-6509-4D4D-B7F2-BFADF3380E85}" type="pres">
      <dgm:prSet presAssocID="{FD17AAC4-109E-4344-8125-F19DE9865BAE}" presName="linNode" presStyleCnt="0"/>
      <dgm:spPr/>
    </dgm:pt>
    <dgm:pt modelId="{5E77FAEE-270E-40F0-82AA-356E3934F645}" type="pres">
      <dgm:prSet presAssocID="{FD17AAC4-109E-4344-8125-F19DE9865BAE}" presName="parentShp" presStyleLbl="node1" presStyleIdx="0" presStyleCnt="2" custLinFactNeighborX="330" custLinFactNeighborY="3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FF1639-5FC8-4CA3-B9B6-989193845D87}" type="pres">
      <dgm:prSet presAssocID="{FD17AAC4-109E-4344-8125-F19DE9865BAE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73199-684E-404D-B5AE-C1A0AFE2613C}" type="pres">
      <dgm:prSet presAssocID="{8A0680B2-11F4-4DB7-800F-0A18D30350B5}" presName="spacing" presStyleCnt="0"/>
      <dgm:spPr/>
    </dgm:pt>
    <dgm:pt modelId="{1A5F3FDF-D50B-476F-BF46-4CF34B4B7B58}" type="pres">
      <dgm:prSet presAssocID="{6E3B5BD2-1326-41A0-8791-04FB9F229D7D}" presName="linNode" presStyleCnt="0"/>
      <dgm:spPr/>
    </dgm:pt>
    <dgm:pt modelId="{25B760D1-6256-46F1-B208-11C097881F6D}" type="pres">
      <dgm:prSet presAssocID="{6E3B5BD2-1326-41A0-8791-04FB9F229D7D}" presName="parentShp" presStyleLbl="node1" presStyleIdx="1" presStyleCnt="2" custLinFactNeighborY="-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20FC5-AD1B-4F95-842A-0F132344563E}" type="pres">
      <dgm:prSet presAssocID="{6E3B5BD2-1326-41A0-8791-04FB9F229D7D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1C1E-3EC8-4833-96D7-28F7A75396F3}" srcId="{6E3B5BD2-1326-41A0-8791-04FB9F229D7D}" destId="{BA7AF60D-476F-4508-804B-C7055E175380}" srcOrd="1" destOrd="0" parTransId="{555B05DA-A429-4455-AC99-1EE3F0455FCF}" sibTransId="{905466E4-2C3D-46F9-8808-F18E481FBE4F}"/>
    <dgm:cxn modelId="{41AAD4E7-1A35-432F-B553-888F908E128C}" srcId="{FD17AAC4-109E-4344-8125-F19DE9865BAE}" destId="{C4CFA128-9BB1-4643-8ED0-97249023D5BB}" srcOrd="2" destOrd="0" parTransId="{5E4D6D24-F402-4434-BBCF-7A02B13AD23B}" sibTransId="{7A593877-CA91-487B-9D67-92753A348B16}"/>
    <dgm:cxn modelId="{1FBDD3F2-8402-4C68-9B82-9F1D09532158}" srcId="{FD17AAC4-109E-4344-8125-F19DE9865BAE}" destId="{F153F456-04EA-4DF5-86DA-4CACF44F15EC}" srcOrd="0" destOrd="0" parTransId="{39EBDEBD-8DB6-4799-9B40-A7B756776828}" sibTransId="{517BF0D3-487D-4106-B0BB-F824CFD3EE65}"/>
    <dgm:cxn modelId="{C9570DDF-01C7-491A-ACCD-544468E38490}" srcId="{6E3B5BD2-1326-41A0-8791-04FB9F229D7D}" destId="{848A696D-1180-44C4-A0DE-962E1CDCD23B}" srcOrd="2" destOrd="0" parTransId="{0E136EA1-C0C5-49E0-9B03-C46067A3DED8}" sibTransId="{28753A01-F2E7-4874-8E85-86C53378AAD6}"/>
    <dgm:cxn modelId="{3B452419-1BC8-492B-ADD1-F43716E4B32E}" srcId="{540E46FB-E85F-43B9-87B6-B5BDE7BE76D8}" destId="{FD17AAC4-109E-4344-8125-F19DE9865BAE}" srcOrd="0" destOrd="0" parTransId="{2FB03010-C6AF-496C-893A-5EBCE6E3487A}" sibTransId="{8A0680B2-11F4-4DB7-800F-0A18D30350B5}"/>
    <dgm:cxn modelId="{582FFDCD-F431-4633-88BF-AE5DE60491B9}" type="presOf" srcId="{DC763982-0C59-49AA-93D6-2140690F99BF}" destId="{3AFF1639-5FC8-4CA3-B9B6-989193845D87}" srcOrd="0" destOrd="1" presId="urn:microsoft.com/office/officeart/2005/8/layout/vList6"/>
    <dgm:cxn modelId="{1B31E664-BC1F-4961-9E14-CAA876625661}" type="presOf" srcId="{848A696D-1180-44C4-A0DE-962E1CDCD23B}" destId="{C1B20FC5-AD1B-4F95-842A-0F132344563E}" srcOrd="0" destOrd="2" presId="urn:microsoft.com/office/officeart/2005/8/layout/vList6"/>
    <dgm:cxn modelId="{AF117019-4BDA-48E0-8123-A65203631DB4}" srcId="{540E46FB-E85F-43B9-87B6-B5BDE7BE76D8}" destId="{6E3B5BD2-1326-41A0-8791-04FB9F229D7D}" srcOrd="1" destOrd="0" parTransId="{25E7138A-4442-4ED2-BA23-64DC80840BDA}" sibTransId="{36B0E3DC-EC80-4C99-AE99-AB7E0606F462}"/>
    <dgm:cxn modelId="{B52A6C09-6C83-4E6C-9675-4BEBB853EF08}" type="presOf" srcId="{C4CFA128-9BB1-4643-8ED0-97249023D5BB}" destId="{3AFF1639-5FC8-4CA3-B9B6-989193845D87}" srcOrd="0" destOrd="2" presId="urn:microsoft.com/office/officeart/2005/8/layout/vList6"/>
    <dgm:cxn modelId="{1F547306-2301-4552-B5EB-DAB534CE2A95}" srcId="{FD17AAC4-109E-4344-8125-F19DE9865BAE}" destId="{DC763982-0C59-49AA-93D6-2140690F99BF}" srcOrd="1" destOrd="0" parTransId="{984FC995-59BF-47A5-AA51-8D12D4946257}" sibTransId="{B78426C9-8993-45F0-8B2E-3F3F8741EB06}"/>
    <dgm:cxn modelId="{1AFBBB7E-1093-4418-8F14-749A96F3E127}" type="presOf" srcId="{BA7AF60D-476F-4508-804B-C7055E175380}" destId="{C1B20FC5-AD1B-4F95-842A-0F132344563E}" srcOrd="0" destOrd="1" presId="urn:microsoft.com/office/officeart/2005/8/layout/vList6"/>
    <dgm:cxn modelId="{BC265B66-4ACC-4D95-A395-0DC1E9A2B86D}" type="presOf" srcId="{FD17AAC4-109E-4344-8125-F19DE9865BAE}" destId="{5E77FAEE-270E-40F0-82AA-356E3934F645}" srcOrd="0" destOrd="0" presId="urn:microsoft.com/office/officeart/2005/8/layout/vList6"/>
    <dgm:cxn modelId="{1549BBC9-2E46-4D01-8261-F88F9C99A448}" type="presOf" srcId="{540E46FB-E85F-43B9-87B6-B5BDE7BE76D8}" destId="{6FDACC29-BBBF-49C2-A0C3-87BF409B9328}" srcOrd="0" destOrd="0" presId="urn:microsoft.com/office/officeart/2005/8/layout/vList6"/>
    <dgm:cxn modelId="{3218663C-5B84-4EA4-95B8-08174B36DE78}" srcId="{6E3B5BD2-1326-41A0-8791-04FB9F229D7D}" destId="{7B78A9F8-2C45-4344-B7AF-5063CF97D5F9}" srcOrd="0" destOrd="0" parTransId="{21D3193F-5B4B-44BC-9B07-6F54903B7359}" sibTransId="{4B07E9D8-71E5-41A0-B7BF-FD94593DE000}"/>
    <dgm:cxn modelId="{174FE04F-B401-4D6D-90F3-E1B388FAB9F4}" type="presOf" srcId="{6E3B5BD2-1326-41A0-8791-04FB9F229D7D}" destId="{25B760D1-6256-46F1-B208-11C097881F6D}" srcOrd="0" destOrd="0" presId="urn:microsoft.com/office/officeart/2005/8/layout/vList6"/>
    <dgm:cxn modelId="{3EAD38C7-1D67-4891-960B-56A77304AE5A}" type="presOf" srcId="{7B78A9F8-2C45-4344-B7AF-5063CF97D5F9}" destId="{C1B20FC5-AD1B-4F95-842A-0F132344563E}" srcOrd="0" destOrd="0" presId="urn:microsoft.com/office/officeart/2005/8/layout/vList6"/>
    <dgm:cxn modelId="{A34F8E7D-81E8-4824-BE9D-7838ECADCF13}" type="presOf" srcId="{F153F456-04EA-4DF5-86DA-4CACF44F15EC}" destId="{3AFF1639-5FC8-4CA3-B9B6-989193845D87}" srcOrd="0" destOrd="0" presId="urn:microsoft.com/office/officeart/2005/8/layout/vList6"/>
    <dgm:cxn modelId="{93036ADD-F213-40A0-8EED-CC3C79786B62}" type="presParOf" srcId="{6FDACC29-BBBF-49C2-A0C3-87BF409B9328}" destId="{AD287A0E-6509-4D4D-B7F2-BFADF3380E85}" srcOrd="0" destOrd="0" presId="urn:microsoft.com/office/officeart/2005/8/layout/vList6"/>
    <dgm:cxn modelId="{E80E956B-AAD8-4B38-BA2E-FEA7A340324F}" type="presParOf" srcId="{AD287A0E-6509-4D4D-B7F2-BFADF3380E85}" destId="{5E77FAEE-270E-40F0-82AA-356E3934F645}" srcOrd="0" destOrd="0" presId="urn:microsoft.com/office/officeart/2005/8/layout/vList6"/>
    <dgm:cxn modelId="{62D863EF-F109-4269-9105-77CAF86D7DF3}" type="presParOf" srcId="{AD287A0E-6509-4D4D-B7F2-BFADF3380E85}" destId="{3AFF1639-5FC8-4CA3-B9B6-989193845D87}" srcOrd="1" destOrd="0" presId="urn:microsoft.com/office/officeart/2005/8/layout/vList6"/>
    <dgm:cxn modelId="{2AA67F54-4137-4B95-8C47-0BF7B5B7D952}" type="presParOf" srcId="{6FDACC29-BBBF-49C2-A0C3-87BF409B9328}" destId="{FEE73199-684E-404D-B5AE-C1A0AFE2613C}" srcOrd="1" destOrd="0" presId="urn:microsoft.com/office/officeart/2005/8/layout/vList6"/>
    <dgm:cxn modelId="{43FFD472-F465-41AB-8FA9-5F6CFD898CD5}" type="presParOf" srcId="{6FDACC29-BBBF-49C2-A0C3-87BF409B9328}" destId="{1A5F3FDF-D50B-476F-BF46-4CF34B4B7B58}" srcOrd="2" destOrd="0" presId="urn:microsoft.com/office/officeart/2005/8/layout/vList6"/>
    <dgm:cxn modelId="{2767984C-161A-456B-944E-BA6B9005F3D4}" type="presParOf" srcId="{1A5F3FDF-D50B-476F-BF46-4CF34B4B7B58}" destId="{25B760D1-6256-46F1-B208-11C097881F6D}" srcOrd="0" destOrd="0" presId="urn:microsoft.com/office/officeart/2005/8/layout/vList6"/>
    <dgm:cxn modelId="{D1C2318D-3ED5-4427-89BC-C1E5AC1506F7}" type="presParOf" srcId="{1A5F3FDF-D50B-476F-BF46-4CF34B4B7B58}" destId="{C1B20FC5-AD1B-4F95-842A-0F132344563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53CE7E-58F2-44D0-B3D7-7C9843691AE7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BF2276-86F7-4617-A03F-AD9AE57DD0D1}">
      <dgm:prSet phldrT="[Text]"/>
      <dgm:spPr/>
      <dgm:t>
        <a:bodyPr/>
        <a:lstStyle/>
        <a:p>
          <a:r>
            <a:rPr lang="en-US" dirty="0" smtClean="0"/>
            <a:t>Bowling Ball Competition</a:t>
          </a:r>
          <a:endParaRPr lang="en-US" dirty="0"/>
        </a:p>
      </dgm:t>
    </dgm:pt>
    <dgm:pt modelId="{DC699FFE-7307-4856-B1FC-B10BF679E537}" type="parTrans" cxnId="{F95DC8EE-F020-4E12-A4B0-3D78EF8BC932}">
      <dgm:prSet/>
      <dgm:spPr/>
      <dgm:t>
        <a:bodyPr/>
        <a:lstStyle/>
        <a:p>
          <a:endParaRPr lang="en-US"/>
        </a:p>
      </dgm:t>
    </dgm:pt>
    <dgm:pt modelId="{C4EC229C-DF95-4960-903E-03FF930CBF6F}" type="sibTrans" cxnId="{F95DC8EE-F020-4E12-A4B0-3D78EF8BC932}">
      <dgm:prSet/>
      <dgm:spPr/>
      <dgm:t>
        <a:bodyPr/>
        <a:lstStyle/>
        <a:p>
          <a:endParaRPr lang="en-US"/>
        </a:p>
      </dgm:t>
    </dgm:pt>
    <dgm:pt modelId="{8D52E86E-79E3-4D12-9F45-968C214D034F}">
      <dgm:prSet phldrT="[Text]"/>
      <dgm:spPr/>
      <dgm:t>
        <a:bodyPr/>
        <a:lstStyle/>
        <a:p>
          <a:r>
            <a:rPr lang="en-US" dirty="0" smtClean="0"/>
            <a:t>Egg Protection Device</a:t>
          </a:r>
          <a:endParaRPr lang="en-US" dirty="0"/>
        </a:p>
      </dgm:t>
    </dgm:pt>
    <dgm:pt modelId="{536A0531-C63A-44A2-8C1F-3AAF259821F2}" type="parTrans" cxnId="{A0619910-DC1B-44DB-AB07-D2D4FBBEA6DE}">
      <dgm:prSet/>
      <dgm:spPr/>
      <dgm:t>
        <a:bodyPr/>
        <a:lstStyle/>
        <a:p>
          <a:endParaRPr lang="en-US"/>
        </a:p>
      </dgm:t>
    </dgm:pt>
    <dgm:pt modelId="{1E6CEE9A-CAA2-479F-B008-D796770B79CE}" type="sibTrans" cxnId="{A0619910-DC1B-44DB-AB07-D2D4FBBEA6DE}">
      <dgm:prSet/>
      <dgm:spPr/>
      <dgm:t>
        <a:bodyPr/>
        <a:lstStyle/>
        <a:p>
          <a:endParaRPr lang="en-US"/>
        </a:p>
      </dgm:t>
    </dgm:pt>
    <dgm:pt modelId="{F13A5004-9C7D-411A-999C-385E2556E7F0}">
      <dgm:prSet phldrT="[Text]"/>
      <dgm:spPr/>
      <dgm:t>
        <a:bodyPr/>
        <a:lstStyle/>
        <a:p>
          <a:r>
            <a:rPr lang="en-US" dirty="0" smtClean="0"/>
            <a:t>Canoe Competition</a:t>
          </a:r>
          <a:endParaRPr lang="en-US" dirty="0"/>
        </a:p>
      </dgm:t>
    </dgm:pt>
    <dgm:pt modelId="{3EB64FBF-EB2C-45A2-91C7-221C3844C3B9}" type="parTrans" cxnId="{9A0085E4-9527-4777-8539-FABB212716F2}">
      <dgm:prSet/>
      <dgm:spPr/>
      <dgm:t>
        <a:bodyPr/>
        <a:lstStyle/>
        <a:p>
          <a:endParaRPr lang="en-US"/>
        </a:p>
      </dgm:t>
    </dgm:pt>
    <dgm:pt modelId="{F48F4293-7D7D-476F-831F-D4D15F6F1505}" type="sibTrans" cxnId="{9A0085E4-9527-4777-8539-FABB212716F2}">
      <dgm:prSet/>
      <dgm:spPr/>
      <dgm:t>
        <a:bodyPr/>
        <a:lstStyle/>
        <a:p>
          <a:endParaRPr lang="en-US"/>
        </a:p>
      </dgm:t>
    </dgm:pt>
    <dgm:pt modelId="{2FDA46C2-3219-4A9F-904D-2C4C18BFCB1E}" type="pres">
      <dgm:prSet presAssocID="{0453CE7E-58F2-44D0-B3D7-7C9843691AE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87A8942-5E43-4D25-8BC7-6C95F3A646E8}" type="pres">
      <dgm:prSet presAssocID="{50BF2276-86F7-4617-A03F-AD9AE57DD0D1}" presName="composite" presStyleCnt="0"/>
      <dgm:spPr/>
    </dgm:pt>
    <dgm:pt modelId="{87777EFE-448E-4E2A-BF11-2F737D589EDA}" type="pres">
      <dgm:prSet presAssocID="{50BF2276-86F7-4617-A03F-AD9AE57DD0D1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F8A02-F2DF-49DD-8BA9-4DBA75CD3B8E}" type="pres">
      <dgm:prSet presAssocID="{50BF2276-86F7-4617-A03F-AD9AE57DD0D1}" presName="Image" presStyleLbl="bgImgPlace1" presStyleIdx="0" presStyleCnt="3" custAng="0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FDA45CD-8BBF-43EA-931F-508420B46AAC}" type="pres">
      <dgm:prSet presAssocID="{50BF2276-86F7-4617-A03F-AD9AE57DD0D1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229768E0-38ED-4C45-BDDD-606C9AE8423D}" type="pres">
      <dgm:prSet presAssocID="{C4EC229C-DF95-4960-903E-03FF930CBF6F}" presName="sibTrans" presStyleCnt="0"/>
      <dgm:spPr/>
    </dgm:pt>
    <dgm:pt modelId="{484D8FE2-5443-444C-901B-62FBB64D7468}" type="pres">
      <dgm:prSet presAssocID="{8D52E86E-79E3-4D12-9F45-968C214D034F}" presName="composite" presStyleCnt="0"/>
      <dgm:spPr/>
    </dgm:pt>
    <dgm:pt modelId="{BDF029EA-3C8B-444C-8F64-A3CB1C4103D2}" type="pres">
      <dgm:prSet presAssocID="{8D52E86E-79E3-4D12-9F45-968C214D034F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7528D-EB4C-4055-A11F-25803178C7A7}" type="pres">
      <dgm:prSet presAssocID="{8D52E86E-79E3-4D12-9F45-968C214D034F}" presName="Image" presStyleLbl="b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57B57D5-60EE-471F-AC99-6EEFFD1EB80B}" type="pres">
      <dgm:prSet presAssocID="{8D52E86E-79E3-4D12-9F45-968C214D034F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2BF6743E-4E40-4A9B-B9F2-FB3134CB1BC5}" type="pres">
      <dgm:prSet presAssocID="{1E6CEE9A-CAA2-479F-B008-D796770B79CE}" presName="sibTrans" presStyleCnt="0"/>
      <dgm:spPr/>
    </dgm:pt>
    <dgm:pt modelId="{A6E975AA-39A6-46AC-A57C-04BF0D57F307}" type="pres">
      <dgm:prSet presAssocID="{F13A5004-9C7D-411A-999C-385E2556E7F0}" presName="composite" presStyleCnt="0"/>
      <dgm:spPr/>
    </dgm:pt>
    <dgm:pt modelId="{3D990986-49F9-43CA-9BC4-448AF28B0672}" type="pres">
      <dgm:prSet presAssocID="{F13A5004-9C7D-411A-999C-385E2556E7F0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2E026-03E4-4FC0-AE8C-9690B8C7F7A6}" type="pres">
      <dgm:prSet presAssocID="{F13A5004-9C7D-411A-999C-385E2556E7F0}" presName="Image" presStyleLbl="b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B4EBAB01-F1F1-400E-A9B0-C425C9866267}" type="pres">
      <dgm:prSet presAssocID="{F13A5004-9C7D-411A-999C-385E2556E7F0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C984026-E5AC-4B5B-92C3-662F40EC30A3}" type="presOf" srcId="{0453CE7E-58F2-44D0-B3D7-7C9843691AE7}" destId="{2FDA46C2-3219-4A9F-904D-2C4C18BFCB1E}" srcOrd="0" destOrd="0" presId="urn:microsoft.com/office/officeart/2008/layout/TitledPictureBlocks"/>
    <dgm:cxn modelId="{0472FFB6-D20A-41EF-8125-9941B06FF89F}" type="presOf" srcId="{8D52E86E-79E3-4D12-9F45-968C214D034F}" destId="{BDF029EA-3C8B-444C-8F64-A3CB1C4103D2}" srcOrd="0" destOrd="0" presId="urn:microsoft.com/office/officeart/2008/layout/TitledPictureBlocks"/>
    <dgm:cxn modelId="{9A0085E4-9527-4777-8539-FABB212716F2}" srcId="{0453CE7E-58F2-44D0-B3D7-7C9843691AE7}" destId="{F13A5004-9C7D-411A-999C-385E2556E7F0}" srcOrd="2" destOrd="0" parTransId="{3EB64FBF-EB2C-45A2-91C7-221C3844C3B9}" sibTransId="{F48F4293-7D7D-476F-831F-D4D15F6F1505}"/>
    <dgm:cxn modelId="{A0619910-DC1B-44DB-AB07-D2D4FBBEA6DE}" srcId="{0453CE7E-58F2-44D0-B3D7-7C9843691AE7}" destId="{8D52E86E-79E3-4D12-9F45-968C214D034F}" srcOrd="1" destOrd="0" parTransId="{536A0531-C63A-44A2-8C1F-3AAF259821F2}" sibTransId="{1E6CEE9A-CAA2-479F-B008-D796770B79CE}"/>
    <dgm:cxn modelId="{F95DC8EE-F020-4E12-A4B0-3D78EF8BC932}" srcId="{0453CE7E-58F2-44D0-B3D7-7C9843691AE7}" destId="{50BF2276-86F7-4617-A03F-AD9AE57DD0D1}" srcOrd="0" destOrd="0" parTransId="{DC699FFE-7307-4856-B1FC-B10BF679E537}" sibTransId="{C4EC229C-DF95-4960-903E-03FF930CBF6F}"/>
    <dgm:cxn modelId="{B03E3996-E29F-4851-9AB8-6D098475E385}" type="presOf" srcId="{F13A5004-9C7D-411A-999C-385E2556E7F0}" destId="{3D990986-49F9-43CA-9BC4-448AF28B0672}" srcOrd="0" destOrd="0" presId="urn:microsoft.com/office/officeart/2008/layout/TitledPictureBlocks"/>
    <dgm:cxn modelId="{6C51905E-C02A-4748-A71C-B6B081FC095E}" type="presOf" srcId="{50BF2276-86F7-4617-A03F-AD9AE57DD0D1}" destId="{87777EFE-448E-4E2A-BF11-2F737D589EDA}" srcOrd="0" destOrd="0" presId="urn:microsoft.com/office/officeart/2008/layout/TitledPictureBlocks"/>
    <dgm:cxn modelId="{08620481-E2EF-4147-AA40-A3301802842A}" type="presParOf" srcId="{2FDA46C2-3219-4A9F-904D-2C4C18BFCB1E}" destId="{D87A8942-5E43-4D25-8BC7-6C95F3A646E8}" srcOrd="0" destOrd="0" presId="urn:microsoft.com/office/officeart/2008/layout/TitledPictureBlocks"/>
    <dgm:cxn modelId="{141319EE-568D-4433-B4C0-07DD143BA12B}" type="presParOf" srcId="{D87A8942-5E43-4D25-8BC7-6C95F3A646E8}" destId="{87777EFE-448E-4E2A-BF11-2F737D589EDA}" srcOrd="0" destOrd="0" presId="urn:microsoft.com/office/officeart/2008/layout/TitledPictureBlocks"/>
    <dgm:cxn modelId="{4A02D3A6-92A7-4C2F-B79F-B2ED9B946CAB}" type="presParOf" srcId="{D87A8942-5E43-4D25-8BC7-6C95F3A646E8}" destId="{209F8A02-F2DF-49DD-8BA9-4DBA75CD3B8E}" srcOrd="1" destOrd="0" presId="urn:microsoft.com/office/officeart/2008/layout/TitledPictureBlocks"/>
    <dgm:cxn modelId="{0ABD9DCB-B264-4655-84AD-E16A84BB7325}" type="presParOf" srcId="{D87A8942-5E43-4D25-8BC7-6C95F3A646E8}" destId="{FFDA45CD-8BBF-43EA-931F-508420B46AAC}" srcOrd="2" destOrd="0" presId="urn:microsoft.com/office/officeart/2008/layout/TitledPictureBlocks"/>
    <dgm:cxn modelId="{26827544-D9B6-4E09-9D49-95CE5A6F58C6}" type="presParOf" srcId="{2FDA46C2-3219-4A9F-904D-2C4C18BFCB1E}" destId="{229768E0-38ED-4C45-BDDD-606C9AE8423D}" srcOrd="1" destOrd="0" presId="urn:microsoft.com/office/officeart/2008/layout/TitledPictureBlocks"/>
    <dgm:cxn modelId="{47272439-01FE-4016-A675-C684398537C2}" type="presParOf" srcId="{2FDA46C2-3219-4A9F-904D-2C4C18BFCB1E}" destId="{484D8FE2-5443-444C-901B-62FBB64D7468}" srcOrd="2" destOrd="0" presId="urn:microsoft.com/office/officeart/2008/layout/TitledPictureBlocks"/>
    <dgm:cxn modelId="{63557A6F-1548-478F-A0EE-70022B984BEC}" type="presParOf" srcId="{484D8FE2-5443-444C-901B-62FBB64D7468}" destId="{BDF029EA-3C8B-444C-8F64-A3CB1C4103D2}" srcOrd="0" destOrd="0" presId="urn:microsoft.com/office/officeart/2008/layout/TitledPictureBlocks"/>
    <dgm:cxn modelId="{4C7A38B0-C544-4EED-9443-EDE61E5C0DEA}" type="presParOf" srcId="{484D8FE2-5443-444C-901B-62FBB64D7468}" destId="{3097528D-EB4C-4055-A11F-25803178C7A7}" srcOrd="1" destOrd="0" presId="urn:microsoft.com/office/officeart/2008/layout/TitledPictureBlocks"/>
    <dgm:cxn modelId="{1485CC14-A854-46DB-B4A2-8F89EB5F9AC9}" type="presParOf" srcId="{484D8FE2-5443-444C-901B-62FBB64D7468}" destId="{857B57D5-60EE-471F-AC99-6EEFFD1EB80B}" srcOrd="2" destOrd="0" presId="urn:microsoft.com/office/officeart/2008/layout/TitledPictureBlocks"/>
    <dgm:cxn modelId="{94DB9833-0137-4A04-A0BB-3354E515A962}" type="presParOf" srcId="{2FDA46C2-3219-4A9F-904D-2C4C18BFCB1E}" destId="{2BF6743E-4E40-4A9B-B9F2-FB3134CB1BC5}" srcOrd="3" destOrd="0" presId="urn:microsoft.com/office/officeart/2008/layout/TitledPictureBlocks"/>
    <dgm:cxn modelId="{4C1FB424-DE8E-47FB-9510-2ACD53C66780}" type="presParOf" srcId="{2FDA46C2-3219-4A9F-904D-2C4C18BFCB1E}" destId="{A6E975AA-39A6-46AC-A57C-04BF0D57F307}" srcOrd="4" destOrd="0" presId="urn:microsoft.com/office/officeart/2008/layout/TitledPictureBlocks"/>
    <dgm:cxn modelId="{383B4488-E3EB-427C-8F0F-B67EAEE6ABD0}" type="presParOf" srcId="{A6E975AA-39A6-46AC-A57C-04BF0D57F307}" destId="{3D990986-49F9-43CA-9BC4-448AF28B0672}" srcOrd="0" destOrd="0" presId="urn:microsoft.com/office/officeart/2008/layout/TitledPictureBlocks"/>
    <dgm:cxn modelId="{6C3CE0BC-9CDF-4AAF-B1FB-86FEFA3DCF82}" type="presParOf" srcId="{A6E975AA-39A6-46AC-A57C-04BF0D57F307}" destId="{8A12E026-03E4-4FC0-AE8C-9690B8C7F7A6}" srcOrd="1" destOrd="0" presId="urn:microsoft.com/office/officeart/2008/layout/TitledPictureBlocks"/>
    <dgm:cxn modelId="{1C088F7D-D135-4BAF-9FB7-5B481CA29500}" type="presParOf" srcId="{A6E975AA-39A6-46AC-A57C-04BF0D57F307}" destId="{B4EBAB01-F1F1-400E-A9B0-C425C9866267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D96ED2-AA45-47EA-92FE-3429F6455EE7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25BF08-7205-48E9-AF5D-8A3C967738C6}">
      <dgm:prSet phldrT="[Text]"/>
      <dgm:spPr/>
      <dgm:t>
        <a:bodyPr/>
        <a:lstStyle/>
        <a:p>
          <a:r>
            <a:rPr lang="en-US" dirty="0" smtClean="0"/>
            <a:t>Educational Seminars</a:t>
          </a:r>
          <a:endParaRPr lang="en-US" dirty="0"/>
        </a:p>
      </dgm:t>
    </dgm:pt>
    <dgm:pt modelId="{DD1E2D67-A42D-408F-BBC2-C2C5E8648E4E}" type="parTrans" cxnId="{CD699360-FD53-4875-A54D-6654B002F663}">
      <dgm:prSet/>
      <dgm:spPr/>
      <dgm:t>
        <a:bodyPr/>
        <a:lstStyle/>
        <a:p>
          <a:endParaRPr lang="en-US"/>
        </a:p>
      </dgm:t>
    </dgm:pt>
    <dgm:pt modelId="{3E17201C-F745-4A4B-9EF8-D409D08FA2BA}" type="sibTrans" cxnId="{CD699360-FD53-4875-A54D-6654B002F663}">
      <dgm:prSet custT="1"/>
      <dgm:spPr/>
      <dgm:t>
        <a:bodyPr/>
        <a:lstStyle/>
        <a:p>
          <a:r>
            <a:rPr lang="en-US" sz="1400" dirty="0" smtClean="0"/>
            <a:t>Program Meetings</a:t>
          </a:r>
          <a:endParaRPr lang="en-US" sz="1400" dirty="0"/>
        </a:p>
      </dgm:t>
    </dgm:pt>
    <dgm:pt modelId="{A8A5865A-8D00-4FD4-B7AA-241B4251A0C4}">
      <dgm:prSet phldrT="[Text]"/>
      <dgm:spPr/>
      <dgm:t>
        <a:bodyPr/>
        <a:lstStyle/>
        <a:p>
          <a:r>
            <a:rPr lang="en-US" dirty="0" smtClean="0"/>
            <a:t>Social Activities</a:t>
          </a:r>
          <a:endParaRPr lang="en-US" dirty="0"/>
        </a:p>
      </dgm:t>
    </dgm:pt>
    <dgm:pt modelId="{6A2B1628-FC11-4F57-BDF5-33028B604915}" type="parTrans" cxnId="{D965FE02-1122-48E1-95D2-550220746B1D}">
      <dgm:prSet/>
      <dgm:spPr/>
      <dgm:t>
        <a:bodyPr/>
        <a:lstStyle/>
        <a:p>
          <a:endParaRPr lang="en-US"/>
        </a:p>
      </dgm:t>
    </dgm:pt>
    <dgm:pt modelId="{29B500B9-C790-4850-9E49-85047BF4C791}" type="sibTrans" cxnId="{D965FE02-1122-48E1-95D2-550220746B1D}">
      <dgm:prSet/>
      <dgm:spPr>
        <a:solidFill>
          <a:srgbClr val="0070C0"/>
        </a:solidFill>
      </dgm:spPr>
      <dgm:t>
        <a:bodyPr/>
        <a:lstStyle/>
        <a:p>
          <a:r>
            <a:rPr lang="en-US" dirty="0" smtClean="0"/>
            <a:t>Networking/ Mentorship</a:t>
          </a:r>
        </a:p>
        <a:p>
          <a:endParaRPr lang="en-US" dirty="0"/>
        </a:p>
      </dgm:t>
    </dgm:pt>
    <dgm:pt modelId="{B5D35CB7-3DEE-46B8-BA67-862E3E7989D1}">
      <dgm:prSet phldrT="[Text]"/>
      <dgm:spPr/>
      <dgm:t>
        <a:bodyPr/>
        <a:lstStyle/>
        <a:p>
          <a:r>
            <a:rPr lang="en-US" dirty="0" smtClean="0"/>
            <a:t>Award Programs</a:t>
          </a:r>
          <a:endParaRPr lang="en-US" dirty="0"/>
        </a:p>
      </dgm:t>
    </dgm:pt>
    <dgm:pt modelId="{E246EA88-C953-4F53-85FE-5F5DB6D6CF06}" type="parTrans" cxnId="{21204FB3-B8B6-4AC8-A49A-98561393A501}">
      <dgm:prSet/>
      <dgm:spPr/>
      <dgm:t>
        <a:bodyPr/>
        <a:lstStyle/>
        <a:p>
          <a:endParaRPr lang="en-US"/>
        </a:p>
      </dgm:t>
    </dgm:pt>
    <dgm:pt modelId="{D249E727-AECA-427A-8850-44B341A83B3F}" type="sibTrans" cxnId="{21204FB3-B8B6-4AC8-A49A-98561393A501}">
      <dgm:prSet/>
      <dgm:spPr/>
      <dgm:t>
        <a:bodyPr/>
        <a:lstStyle/>
        <a:p>
          <a:r>
            <a:rPr lang="en-US" dirty="0" smtClean="0"/>
            <a:t>Tours/Field Trips</a:t>
          </a:r>
          <a:endParaRPr lang="en-US" dirty="0"/>
        </a:p>
      </dgm:t>
    </dgm:pt>
    <dgm:pt modelId="{C341176A-08C0-49C3-8CF7-EC3C41D91783}">
      <dgm:prSet phldrT="[Text]"/>
      <dgm:spPr/>
      <dgm:t>
        <a:bodyPr/>
        <a:lstStyle/>
        <a:p>
          <a:r>
            <a:rPr lang="en-US" dirty="0" smtClean="0"/>
            <a:t>Social Activities</a:t>
          </a:r>
          <a:endParaRPr lang="en-US" dirty="0"/>
        </a:p>
      </dgm:t>
    </dgm:pt>
    <dgm:pt modelId="{F9736408-7524-4657-A4B2-04D1D8056A94}" type="parTrans" cxnId="{816217DA-A9FE-45DC-8867-7A135DC11729}">
      <dgm:prSet/>
      <dgm:spPr/>
      <dgm:t>
        <a:bodyPr/>
        <a:lstStyle/>
        <a:p>
          <a:endParaRPr lang="en-US"/>
        </a:p>
      </dgm:t>
    </dgm:pt>
    <dgm:pt modelId="{2A06E017-A90A-4003-B2F1-F85E7C2350A0}" type="sibTrans" cxnId="{816217DA-A9FE-45DC-8867-7A135DC11729}">
      <dgm:prSet/>
      <dgm:spPr/>
      <dgm:t>
        <a:bodyPr/>
        <a:lstStyle/>
        <a:p>
          <a:r>
            <a:rPr lang="en-US" dirty="0" smtClean="0"/>
            <a:t>Community Service Projects</a:t>
          </a:r>
          <a:endParaRPr lang="en-US" dirty="0"/>
        </a:p>
      </dgm:t>
    </dgm:pt>
    <dgm:pt modelId="{423AB666-97F1-4506-BAD7-3B7F4E798157}" type="pres">
      <dgm:prSet presAssocID="{33D96ED2-AA45-47EA-92FE-3429F6455EE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F6A668A-DA65-4767-B790-25263AC151DB}" type="pres">
      <dgm:prSet presAssocID="{E225BF08-7205-48E9-AF5D-8A3C967738C6}" presName="composite" presStyleCnt="0"/>
      <dgm:spPr/>
    </dgm:pt>
    <dgm:pt modelId="{175BAD85-81BB-438D-926D-43AE0468C386}" type="pres">
      <dgm:prSet presAssocID="{E225BF08-7205-48E9-AF5D-8A3C967738C6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F43BA-EA73-4B72-AEA5-E7318A11D566}" type="pres">
      <dgm:prSet presAssocID="{E225BF08-7205-48E9-AF5D-8A3C967738C6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F34F6-A6B8-4EF1-A064-0670FBB4F7B9}" type="pres">
      <dgm:prSet presAssocID="{E225BF08-7205-48E9-AF5D-8A3C967738C6}" presName="BalanceSpacing" presStyleCnt="0"/>
      <dgm:spPr/>
    </dgm:pt>
    <dgm:pt modelId="{DFD04A81-0A4C-40B5-8382-AF195A8FB925}" type="pres">
      <dgm:prSet presAssocID="{E225BF08-7205-48E9-AF5D-8A3C967738C6}" presName="BalanceSpacing1" presStyleCnt="0"/>
      <dgm:spPr/>
    </dgm:pt>
    <dgm:pt modelId="{0BB0209B-42BD-47A2-AFF6-F45E0DF56348}" type="pres">
      <dgm:prSet presAssocID="{3E17201C-F745-4A4B-9EF8-D409D08FA2BA}" presName="Accent1Text" presStyleLbl="node1" presStyleIdx="1" presStyleCnt="8"/>
      <dgm:spPr/>
      <dgm:t>
        <a:bodyPr/>
        <a:lstStyle/>
        <a:p>
          <a:endParaRPr lang="en-US"/>
        </a:p>
      </dgm:t>
    </dgm:pt>
    <dgm:pt modelId="{96F9AD38-D2BE-4299-8D64-6963FDF6391F}" type="pres">
      <dgm:prSet presAssocID="{3E17201C-F745-4A4B-9EF8-D409D08FA2BA}" presName="spaceBetweenRectangles" presStyleCnt="0"/>
      <dgm:spPr/>
    </dgm:pt>
    <dgm:pt modelId="{A0859EF5-BF02-43E6-837C-BCB19F7AEC1E}" type="pres">
      <dgm:prSet presAssocID="{A8A5865A-8D00-4FD4-B7AA-241B4251A0C4}" presName="composite" presStyleCnt="0"/>
      <dgm:spPr/>
    </dgm:pt>
    <dgm:pt modelId="{396025FC-5B13-4F38-BC25-991900A1A31A}" type="pres">
      <dgm:prSet presAssocID="{A8A5865A-8D00-4FD4-B7AA-241B4251A0C4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3DD634-D448-4DC0-9F66-3BD61D3EA523}" type="pres">
      <dgm:prSet presAssocID="{A8A5865A-8D00-4FD4-B7AA-241B4251A0C4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B2BE5-CB5E-4C78-AB64-436AA3191CAB}" type="pres">
      <dgm:prSet presAssocID="{A8A5865A-8D00-4FD4-B7AA-241B4251A0C4}" presName="BalanceSpacing" presStyleCnt="0"/>
      <dgm:spPr/>
    </dgm:pt>
    <dgm:pt modelId="{AE39DC28-79BC-459B-BFE0-8D4B8A6A597A}" type="pres">
      <dgm:prSet presAssocID="{A8A5865A-8D00-4FD4-B7AA-241B4251A0C4}" presName="BalanceSpacing1" presStyleCnt="0"/>
      <dgm:spPr/>
    </dgm:pt>
    <dgm:pt modelId="{4895B7E0-D7AD-41E9-B0BD-2179B569FC4A}" type="pres">
      <dgm:prSet presAssocID="{29B500B9-C790-4850-9E49-85047BF4C791}" presName="Accent1Text" presStyleLbl="node1" presStyleIdx="3" presStyleCnt="8"/>
      <dgm:spPr/>
      <dgm:t>
        <a:bodyPr/>
        <a:lstStyle/>
        <a:p>
          <a:endParaRPr lang="en-US"/>
        </a:p>
      </dgm:t>
    </dgm:pt>
    <dgm:pt modelId="{ECEE5C17-8677-45CB-9559-75FD9AA175DE}" type="pres">
      <dgm:prSet presAssocID="{29B500B9-C790-4850-9E49-85047BF4C791}" presName="spaceBetweenRectangles" presStyleCnt="0"/>
      <dgm:spPr/>
    </dgm:pt>
    <dgm:pt modelId="{72FB3B94-49B8-43CE-8EE5-761F9991082F}" type="pres">
      <dgm:prSet presAssocID="{B5D35CB7-3DEE-46B8-BA67-862E3E7989D1}" presName="composite" presStyleCnt="0"/>
      <dgm:spPr/>
    </dgm:pt>
    <dgm:pt modelId="{CD6A0281-4F08-41D2-BA45-AC9779E25F77}" type="pres">
      <dgm:prSet presAssocID="{B5D35CB7-3DEE-46B8-BA67-862E3E7989D1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20CC1-7FE6-4522-8251-FF2662347A1E}" type="pres">
      <dgm:prSet presAssocID="{B5D35CB7-3DEE-46B8-BA67-862E3E7989D1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BC24D-9983-435B-BC4D-186CC467AAA1}" type="pres">
      <dgm:prSet presAssocID="{B5D35CB7-3DEE-46B8-BA67-862E3E7989D1}" presName="BalanceSpacing" presStyleCnt="0"/>
      <dgm:spPr/>
    </dgm:pt>
    <dgm:pt modelId="{49EDAB31-1C48-43A1-8FA1-1CB0DFF67DDA}" type="pres">
      <dgm:prSet presAssocID="{B5D35CB7-3DEE-46B8-BA67-862E3E7989D1}" presName="BalanceSpacing1" presStyleCnt="0"/>
      <dgm:spPr/>
    </dgm:pt>
    <dgm:pt modelId="{0035016A-612E-49DD-9BA4-B496E276C2F6}" type="pres">
      <dgm:prSet presAssocID="{D249E727-AECA-427A-8850-44B341A83B3F}" presName="Accent1Text" presStyleLbl="node1" presStyleIdx="5" presStyleCnt="8"/>
      <dgm:spPr/>
      <dgm:t>
        <a:bodyPr/>
        <a:lstStyle/>
        <a:p>
          <a:endParaRPr lang="en-US"/>
        </a:p>
      </dgm:t>
    </dgm:pt>
    <dgm:pt modelId="{DEA0AB2B-6AA2-47ED-9CC4-50E409A5B027}" type="pres">
      <dgm:prSet presAssocID="{D249E727-AECA-427A-8850-44B341A83B3F}" presName="spaceBetweenRectangles" presStyleCnt="0"/>
      <dgm:spPr/>
    </dgm:pt>
    <dgm:pt modelId="{B099D181-6671-4F10-A8AB-2F96167E50C0}" type="pres">
      <dgm:prSet presAssocID="{C341176A-08C0-49C3-8CF7-EC3C41D91783}" presName="composite" presStyleCnt="0"/>
      <dgm:spPr/>
    </dgm:pt>
    <dgm:pt modelId="{C9ADF2E4-59D2-4D13-AC2C-6C4E3489691B}" type="pres">
      <dgm:prSet presAssocID="{C341176A-08C0-49C3-8CF7-EC3C41D91783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02E5B-9D51-4C73-B15B-1FC1BBA7E538}" type="pres">
      <dgm:prSet presAssocID="{C341176A-08C0-49C3-8CF7-EC3C41D91783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AD361B8F-DB0B-4897-B1AF-7825F7980762}" type="pres">
      <dgm:prSet presAssocID="{C341176A-08C0-49C3-8CF7-EC3C41D91783}" presName="BalanceSpacing" presStyleCnt="0"/>
      <dgm:spPr/>
    </dgm:pt>
    <dgm:pt modelId="{EB8A60D4-D391-40EF-AEF8-63760B3F1C98}" type="pres">
      <dgm:prSet presAssocID="{C341176A-08C0-49C3-8CF7-EC3C41D91783}" presName="BalanceSpacing1" presStyleCnt="0"/>
      <dgm:spPr/>
    </dgm:pt>
    <dgm:pt modelId="{771D4377-67BB-4D82-B8B4-F4ED9700E6CD}" type="pres">
      <dgm:prSet presAssocID="{2A06E017-A90A-4003-B2F1-F85E7C2350A0}" presName="Accent1Text" presStyleLbl="node1" presStyleIdx="7" presStyleCnt="8"/>
      <dgm:spPr/>
      <dgm:t>
        <a:bodyPr/>
        <a:lstStyle/>
        <a:p>
          <a:endParaRPr lang="en-US"/>
        </a:p>
      </dgm:t>
    </dgm:pt>
  </dgm:ptLst>
  <dgm:cxnLst>
    <dgm:cxn modelId="{5A3C9C65-76E5-428D-A00C-4E1FB0CD7D1C}" type="presOf" srcId="{33D96ED2-AA45-47EA-92FE-3429F6455EE7}" destId="{423AB666-97F1-4506-BAD7-3B7F4E798157}" srcOrd="0" destOrd="0" presId="urn:microsoft.com/office/officeart/2008/layout/AlternatingHexagons"/>
    <dgm:cxn modelId="{F8805EC4-2876-44AD-A892-4BDD7527CD07}" type="presOf" srcId="{B5D35CB7-3DEE-46B8-BA67-862E3E7989D1}" destId="{CD6A0281-4F08-41D2-BA45-AC9779E25F77}" srcOrd="0" destOrd="0" presId="urn:microsoft.com/office/officeart/2008/layout/AlternatingHexagons"/>
    <dgm:cxn modelId="{CD699360-FD53-4875-A54D-6654B002F663}" srcId="{33D96ED2-AA45-47EA-92FE-3429F6455EE7}" destId="{E225BF08-7205-48E9-AF5D-8A3C967738C6}" srcOrd="0" destOrd="0" parTransId="{DD1E2D67-A42D-408F-BBC2-C2C5E8648E4E}" sibTransId="{3E17201C-F745-4A4B-9EF8-D409D08FA2BA}"/>
    <dgm:cxn modelId="{227210BF-EFF6-4A6C-B4C3-61C8859049C9}" type="presOf" srcId="{E225BF08-7205-48E9-AF5D-8A3C967738C6}" destId="{175BAD85-81BB-438D-926D-43AE0468C386}" srcOrd="0" destOrd="0" presId="urn:microsoft.com/office/officeart/2008/layout/AlternatingHexagons"/>
    <dgm:cxn modelId="{D965FE02-1122-48E1-95D2-550220746B1D}" srcId="{33D96ED2-AA45-47EA-92FE-3429F6455EE7}" destId="{A8A5865A-8D00-4FD4-B7AA-241B4251A0C4}" srcOrd="1" destOrd="0" parTransId="{6A2B1628-FC11-4F57-BDF5-33028B604915}" sibTransId="{29B500B9-C790-4850-9E49-85047BF4C791}"/>
    <dgm:cxn modelId="{1B63289F-2F04-4DDE-AF04-62C8C71A21E0}" type="presOf" srcId="{A8A5865A-8D00-4FD4-B7AA-241B4251A0C4}" destId="{396025FC-5B13-4F38-BC25-991900A1A31A}" srcOrd="0" destOrd="0" presId="urn:microsoft.com/office/officeart/2008/layout/AlternatingHexagons"/>
    <dgm:cxn modelId="{816217DA-A9FE-45DC-8867-7A135DC11729}" srcId="{33D96ED2-AA45-47EA-92FE-3429F6455EE7}" destId="{C341176A-08C0-49C3-8CF7-EC3C41D91783}" srcOrd="3" destOrd="0" parTransId="{F9736408-7524-4657-A4B2-04D1D8056A94}" sibTransId="{2A06E017-A90A-4003-B2F1-F85E7C2350A0}"/>
    <dgm:cxn modelId="{7D8E8DD5-5B56-404E-A67F-78CB0EBD75CA}" type="presOf" srcId="{D249E727-AECA-427A-8850-44B341A83B3F}" destId="{0035016A-612E-49DD-9BA4-B496E276C2F6}" srcOrd="0" destOrd="0" presId="urn:microsoft.com/office/officeart/2008/layout/AlternatingHexagons"/>
    <dgm:cxn modelId="{1F6E54ED-7970-4C9A-9268-01F77EA828C7}" type="presOf" srcId="{29B500B9-C790-4850-9E49-85047BF4C791}" destId="{4895B7E0-D7AD-41E9-B0BD-2179B569FC4A}" srcOrd="0" destOrd="0" presId="urn:microsoft.com/office/officeart/2008/layout/AlternatingHexagons"/>
    <dgm:cxn modelId="{ABE8D34B-9C84-4AE3-81D9-4BDB5C34D5E9}" type="presOf" srcId="{2A06E017-A90A-4003-B2F1-F85E7C2350A0}" destId="{771D4377-67BB-4D82-B8B4-F4ED9700E6CD}" srcOrd="0" destOrd="0" presId="urn:microsoft.com/office/officeart/2008/layout/AlternatingHexagons"/>
    <dgm:cxn modelId="{21204FB3-B8B6-4AC8-A49A-98561393A501}" srcId="{33D96ED2-AA45-47EA-92FE-3429F6455EE7}" destId="{B5D35CB7-3DEE-46B8-BA67-862E3E7989D1}" srcOrd="2" destOrd="0" parTransId="{E246EA88-C953-4F53-85FE-5F5DB6D6CF06}" sibTransId="{D249E727-AECA-427A-8850-44B341A83B3F}"/>
    <dgm:cxn modelId="{096C381B-728E-43B1-905E-EA57AAF23823}" type="presOf" srcId="{C341176A-08C0-49C3-8CF7-EC3C41D91783}" destId="{C9ADF2E4-59D2-4D13-AC2C-6C4E3489691B}" srcOrd="0" destOrd="0" presId="urn:microsoft.com/office/officeart/2008/layout/AlternatingHexagons"/>
    <dgm:cxn modelId="{9F40B9FD-9E3F-4104-B580-8F300B21E91C}" type="presOf" srcId="{3E17201C-F745-4A4B-9EF8-D409D08FA2BA}" destId="{0BB0209B-42BD-47A2-AFF6-F45E0DF56348}" srcOrd="0" destOrd="0" presId="urn:microsoft.com/office/officeart/2008/layout/AlternatingHexagons"/>
    <dgm:cxn modelId="{BFC6211F-8D5D-4AE7-BFAF-77AC65B05674}" type="presParOf" srcId="{423AB666-97F1-4506-BAD7-3B7F4E798157}" destId="{6F6A668A-DA65-4767-B790-25263AC151DB}" srcOrd="0" destOrd="0" presId="urn:microsoft.com/office/officeart/2008/layout/AlternatingHexagons"/>
    <dgm:cxn modelId="{2EFE9855-C575-4A34-A63D-80C049EC5111}" type="presParOf" srcId="{6F6A668A-DA65-4767-B790-25263AC151DB}" destId="{175BAD85-81BB-438D-926D-43AE0468C386}" srcOrd="0" destOrd="0" presId="urn:microsoft.com/office/officeart/2008/layout/AlternatingHexagons"/>
    <dgm:cxn modelId="{2B64DD35-38E8-4FF2-A7C3-0B9C765C57B5}" type="presParOf" srcId="{6F6A668A-DA65-4767-B790-25263AC151DB}" destId="{9C2F43BA-EA73-4B72-AEA5-E7318A11D566}" srcOrd="1" destOrd="0" presId="urn:microsoft.com/office/officeart/2008/layout/AlternatingHexagons"/>
    <dgm:cxn modelId="{9C8E7572-9ACD-4E08-8E3F-043B38D69026}" type="presParOf" srcId="{6F6A668A-DA65-4767-B790-25263AC151DB}" destId="{0B4F34F6-A6B8-4EF1-A064-0670FBB4F7B9}" srcOrd="2" destOrd="0" presId="urn:microsoft.com/office/officeart/2008/layout/AlternatingHexagons"/>
    <dgm:cxn modelId="{A65D972B-392A-4A65-B596-95B71DA22353}" type="presParOf" srcId="{6F6A668A-DA65-4767-B790-25263AC151DB}" destId="{DFD04A81-0A4C-40B5-8382-AF195A8FB925}" srcOrd="3" destOrd="0" presId="urn:microsoft.com/office/officeart/2008/layout/AlternatingHexagons"/>
    <dgm:cxn modelId="{37DAC594-6575-4DC8-8F20-28A7A0263B38}" type="presParOf" srcId="{6F6A668A-DA65-4767-B790-25263AC151DB}" destId="{0BB0209B-42BD-47A2-AFF6-F45E0DF56348}" srcOrd="4" destOrd="0" presId="urn:microsoft.com/office/officeart/2008/layout/AlternatingHexagons"/>
    <dgm:cxn modelId="{01BB0BC6-981B-40EF-853C-D40DDFEFBE24}" type="presParOf" srcId="{423AB666-97F1-4506-BAD7-3B7F4E798157}" destId="{96F9AD38-D2BE-4299-8D64-6963FDF6391F}" srcOrd="1" destOrd="0" presId="urn:microsoft.com/office/officeart/2008/layout/AlternatingHexagons"/>
    <dgm:cxn modelId="{4A27BF71-926D-4928-BA97-38907BB02411}" type="presParOf" srcId="{423AB666-97F1-4506-BAD7-3B7F4E798157}" destId="{A0859EF5-BF02-43E6-837C-BCB19F7AEC1E}" srcOrd="2" destOrd="0" presId="urn:microsoft.com/office/officeart/2008/layout/AlternatingHexagons"/>
    <dgm:cxn modelId="{A809886B-9D51-4C25-B52F-9B9C922D53BA}" type="presParOf" srcId="{A0859EF5-BF02-43E6-837C-BCB19F7AEC1E}" destId="{396025FC-5B13-4F38-BC25-991900A1A31A}" srcOrd="0" destOrd="0" presId="urn:microsoft.com/office/officeart/2008/layout/AlternatingHexagons"/>
    <dgm:cxn modelId="{7C51993B-FB3A-4AD7-A258-4CDCF2356B1A}" type="presParOf" srcId="{A0859EF5-BF02-43E6-837C-BCB19F7AEC1E}" destId="{A63DD634-D448-4DC0-9F66-3BD61D3EA523}" srcOrd="1" destOrd="0" presId="urn:microsoft.com/office/officeart/2008/layout/AlternatingHexagons"/>
    <dgm:cxn modelId="{26A39C19-85FA-48D7-9111-D0ED4BCA38AD}" type="presParOf" srcId="{A0859EF5-BF02-43E6-837C-BCB19F7AEC1E}" destId="{A95B2BE5-CB5E-4C78-AB64-436AA3191CAB}" srcOrd="2" destOrd="0" presId="urn:microsoft.com/office/officeart/2008/layout/AlternatingHexagons"/>
    <dgm:cxn modelId="{17259213-BD77-4B60-937B-E3BEA156F2A4}" type="presParOf" srcId="{A0859EF5-BF02-43E6-837C-BCB19F7AEC1E}" destId="{AE39DC28-79BC-459B-BFE0-8D4B8A6A597A}" srcOrd="3" destOrd="0" presId="urn:microsoft.com/office/officeart/2008/layout/AlternatingHexagons"/>
    <dgm:cxn modelId="{F2A3E938-6C77-475E-8227-5BCC8A6C9621}" type="presParOf" srcId="{A0859EF5-BF02-43E6-837C-BCB19F7AEC1E}" destId="{4895B7E0-D7AD-41E9-B0BD-2179B569FC4A}" srcOrd="4" destOrd="0" presId="urn:microsoft.com/office/officeart/2008/layout/AlternatingHexagons"/>
    <dgm:cxn modelId="{955AF04C-B9C7-4323-8C60-7E8A088A7A98}" type="presParOf" srcId="{423AB666-97F1-4506-BAD7-3B7F4E798157}" destId="{ECEE5C17-8677-45CB-9559-75FD9AA175DE}" srcOrd="3" destOrd="0" presId="urn:microsoft.com/office/officeart/2008/layout/AlternatingHexagons"/>
    <dgm:cxn modelId="{FAC555A6-A72B-4DC5-BBB2-ECFC245BE348}" type="presParOf" srcId="{423AB666-97F1-4506-BAD7-3B7F4E798157}" destId="{72FB3B94-49B8-43CE-8EE5-761F9991082F}" srcOrd="4" destOrd="0" presId="urn:microsoft.com/office/officeart/2008/layout/AlternatingHexagons"/>
    <dgm:cxn modelId="{E0EE4D39-D6D4-4CAD-A054-B83AC65A0B4D}" type="presParOf" srcId="{72FB3B94-49B8-43CE-8EE5-761F9991082F}" destId="{CD6A0281-4F08-41D2-BA45-AC9779E25F77}" srcOrd="0" destOrd="0" presId="urn:microsoft.com/office/officeart/2008/layout/AlternatingHexagons"/>
    <dgm:cxn modelId="{71F4EC13-9E46-435A-B8ED-1524C9A6C0D9}" type="presParOf" srcId="{72FB3B94-49B8-43CE-8EE5-761F9991082F}" destId="{B3D20CC1-7FE6-4522-8251-FF2662347A1E}" srcOrd="1" destOrd="0" presId="urn:microsoft.com/office/officeart/2008/layout/AlternatingHexagons"/>
    <dgm:cxn modelId="{C3958328-46E3-4560-B23D-1A0A89CFE566}" type="presParOf" srcId="{72FB3B94-49B8-43CE-8EE5-761F9991082F}" destId="{AE7BC24D-9983-435B-BC4D-186CC467AAA1}" srcOrd="2" destOrd="0" presId="urn:microsoft.com/office/officeart/2008/layout/AlternatingHexagons"/>
    <dgm:cxn modelId="{3EA86E4D-0655-4F62-8C0B-D7145B7F5CBA}" type="presParOf" srcId="{72FB3B94-49B8-43CE-8EE5-761F9991082F}" destId="{49EDAB31-1C48-43A1-8FA1-1CB0DFF67DDA}" srcOrd="3" destOrd="0" presId="urn:microsoft.com/office/officeart/2008/layout/AlternatingHexagons"/>
    <dgm:cxn modelId="{1442D736-F097-4010-9E74-5DE9F576C345}" type="presParOf" srcId="{72FB3B94-49B8-43CE-8EE5-761F9991082F}" destId="{0035016A-612E-49DD-9BA4-B496E276C2F6}" srcOrd="4" destOrd="0" presId="urn:microsoft.com/office/officeart/2008/layout/AlternatingHexagons"/>
    <dgm:cxn modelId="{4DEA36FE-091D-48AB-B54C-2DDCEA70AAE6}" type="presParOf" srcId="{423AB666-97F1-4506-BAD7-3B7F4E798157}" destId="{DEA0AB2B-6AA2-47ED-9CC4-50E409A5B027}" srcOrd="5" destOrd="0" presId="urn:microsoft.com/office/officeart/2008/layout/AlternatingHexagons"/>
    <dgm:cxn modelId="{BD2FC3A4-4511-435E-918F-9539ADF6D3F9}" type="presParOf" srcId="{423AB666-97F1-4506-BAD7-3B7F4E798157}" destId="{B099D181-6671-4F10-A8AB-2F96167E50C0}" srcOrd="6" destOrd="0" presId="urn:microsoft.com/office/officeart/2008/layout/AlternatingHexagons"/>
    <dgm:cxn modelId="{CC0C3CBE-C9E0-4ABD-AABB-27E35E55A7E3}" type="presParOf" srcId="{B099D181-6671-4F10-A8AB-2F96167E50C0}" destId="{C9ADF2E4-59D2-4D13-AC2C-6C4E3489691B}" srcOrd="0" destOrd="0" presId="urn:microsoft.com/office/officeart/2008/layout/AlternatingHexagons"/>
    <dgm:cxn modelId="{37A49B66-5F2B-4D47-8865-A72115915184}" type="presParOf" srcId="{B099D181-6671-4F10-A8AB-2F96167E50C0}" destId="{EB402E5B-9D51-4C73-B15B-1FC1BBA7E538}" srcOrd="1" destOrd="0" presId="urn:microsoft.com/office/officeart/2008/layout/AlternatingHexagons"/>
    <dgm:cxn modelId="{7B6C9428-F28A-45C3-8D94-5F4F9839A775}" type="presParOf" srcId="{B099D181-6671-4F10-A8AB-2F96167E50C0}" destId="{AD361B8F-DB0B-4897-B1AF-7825F7980762}" srcOrd="2" destOrd="0" presId="urn:microsoft.com/office/officeart/2008/layout/AlternatingHexagons"/>
    <dgm:cxn modelId="{571E0F98-1C5F-4A09-9255-9136AA4A7715}" type="presParOf" srcId="{B099D181-6671-4F10-A8AB-2F96167E50C0}" destId="{EB8A60D4-D391-40EF-AEF8-63760B3F1C98}" srcOrd="3" destOrd="0" presId="urn:microsoft.com/office/officeart/2008/layout/AlternatingHexagons"/>
    <dgm:cxn modelId="{E3C21608-4B47-4E35-ACC5-7BF558EAE28F}" type="presParOf" srcId="{B099D181-6671-4F10-A8AB-2F96167E50C0}" destId="{771D4377-67BB-4D82-B8B4-F4ED9700E6C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1B653-7C1F-4505-AA81-D0594741C873}">
      <dsp:nvSpPr>
        <dsp:cNvPr id="0" name=""/>
        <dsp:cNvSpPr/>
      </dsp:nvSpPr>
      <dsp:spPr>
        <a:xfrm>
          <a:off x="2" y="1219202"/>
          <a:ext cx="2054199" cy="1740510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06A2B6-90D9-4B60-9613-88DAA5F530F4}">
      <dsp:nvSpPr>
        <dsp:cNvPr id="0" name=""/>
        <dsp:cNvSpPr/>
      </dsp:nvSpPr>
      <dsp:spPr>
        <a:xfrm>
          <a:off x="18141" y="1066801"/>
          <a:ext cx="2054199" cy="299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Engineers </a:t>
          </a:r>
          <a:endParaRPr lang="en-US" sz="1400" kern="1200" dirty="0"/>
        </a:p>
      </dsp:txBody>
      <dsp:txXfrm>
        <a:off x="18141" y="1066801"/>
        <a:ext cx="2054199" cy="299709"/>
      </dsp:txXfrm>
    </dsp:sp>
    <dsp:sp modelId="{A665E0FE-FC75-43E8-A5D8-4182F81B8B71}">
      <dsp:nvSpPr>
        <dsp:cNvPr id="0" name=""/>
        <dsp:cNvSpPr/>
      </dsp:nvSpPr>
      <dsp:spPr>
        <a:xfrm>
          <a:off x="3042236" y="1398352"/>
          <a:ext cx="2054199" cy="1740510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198BF-41BB-4381-BF04-A258B1401867}">
      <dsp:nvSpPr>
        <dsp:cNvPr id="0" name=""/>
        <dsp:cNvSpPr/>
      </dsp:nvSpPr>
      <dsp:spPr>
        <a:xfrm>
          <a:off x="3042236" y="1066474"/>
          <a:ext cx="2054199" cy="299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Educators</a:t>
          </a:r>
          <a:endParaRPr lang="en-US" sz="1400" kern="1200" dirty="0"/>
        </a:p>
      </dsp:txBody>
      <dsp:txXfrm>
        <a:off x="3042236" y="1066474"/>
        <a:ext cx="2054199" cy="299709"/>
      </dsp:txXfrm>
    </dsp:sp>
    <dsp:sp modelId="{B22EAC76-C527-4540-856E-CA79FE1021B4}">
      <dsp:nvSpPr>
        <dsp:cNvPr id="0" name=""/>
        <dsp:cNvSpPr/>
      </dsp:nvSpPr>
      <dsp:spPr>
        <a:xfrm>
          <a:off x="6082683" y="1398352"/>
          <a:ext cx="2054199" cy="1740510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071ED-5117-470E-93BF-6C2E2DA7CF52}">
      <dsp:nvSpPr>
        <dsp:cNvPr id="0" name=""/>
        <dsp:cNvSpPr/>
      </dsp:nvSpPr>
      <dsp:spPr>
        <a:xfrm>
          <a:off x="6082683" y="1066474"/>
          <a:ext cx="2054199" cy="299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Contractors</a:t>
          </a:r>
          <a:endParaRPr lang="en-US" sz="1400" kern="1200" dirty="0"/>
        </a:p>
      </dsp:txBody>
      <dsp:txXfrm>
        <a:off x="6082683" y="1066474"/>
        <a:ext cx="2054199" cy="299709"/>
      </dsp:txXfrm>
    </dsp:sp>
    <dsp:sp modelId="{6D4FA0B7-D172-4699-A807-7E673A3E3471}">
      <dsp:nvSpPr>
        <dsp:cNvPr id="0" name=""/>
        <dsp:cNvSpPr/>
      </dsp:nvSpPr>
      <dsp:spPr>
        <a:xfrm>
          <a:off x="1789" y="3746214"/>
          <a:ext cx="2054199" cy="1740510"/>
        </a:xfrm>
        <a:prstGeom prst="rect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F194E-1D35-42DB-BCAD-7D3D8F7A1416}">
      <dsp:nvSpPr>
        <dsp:cNvPr id="0" name=""/>
        <dsp:cNvSpPr/>
      </dsp:nvSpPr>
      <dsp:spPr>
        <a:xfrm>
          <a:off x="1789" y="3414336"/>
          <a:ext cx="2054199" cy="299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Architects </a:t>
          </a:r>
          <a:endParaRPr lang="en-US" sz="1400" kern="1200" dirty="0"/>
        </a:p>
      </dsp:txBody>
      <dsp:txXfrm>
        <a:off x="1789" y="3414336"/>
        <a:ext cx="2054199" cy="299709"/>
      </dsp:txXfrm>
    </dsp:sp>
    <dsp:sp modelId="{6BC620AA-4437-4C9A-B5B8-943A3881EDD5}">
      <dsp:nvSpPr>
        <dsp:cNvPr id="0" name=""/>
        <dsp:cNvSpPr/>
      </dsp:nvSpPr>
      <dsp:spPr>
        <a:xfrm>
          <a:off x="3042236" y="3746214"/>
          <a:ext cx="2054199" cy="1740510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9C001-FEFE-405E-9363-0A09AD24C3C3}">
      <dsp:nvSpPr>
        <dsp:cNvPr id="0" name=""/>
        <dsp:cNvSpPr/>
      </dsp:nvSpPr>
      <dsp:spPr>
        <a:xfrm>
          <a:off x="3042236" y="3414336"/>
          <a:ext cx="2054199" cy="299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Students</a:t>
          </a:r>
          <a:endParaRPr lang="en-US" sz="1400" kern="1200" dirty="0"/>
        </a:p>
      </dsp:txBody>
      <dsp:txXfrm>
        <a:off x="3042236" y="3414336"/>
        <a:ext cx="2054199" cy="299709"/>
      </dsp:txXfrm>
    </dsp:sp>
    <dsp:sp modelId="{53F163B3-D79F-4AB3-9680-895C354A9466}">
      <dsp:nvSpPr>
        <dsp:cNvPr id="0" name=""/>
        <dsp:cNvSpPr/>
      </dsp:nvSpPr>
      <dsp:spPr>
        <a:xfrm>
          <a:off x="6082683" y="3746214"/>
          <a:ext cx="2054199" cy="1740510"/>
        </a:xfrm>
        <a:prstGeom prst="rect">
          <a:avLst/>
        </a:prstGeom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DC977-585E-456F-BB1A-1E018F11D70E}">
      <dsp:nvSpPr>
        <dsp:cNvPr id="0" name=""/>
        <dsp:cNvSpPr/>
      </dsp:nvSpPr>
      <dsp:spPr>
        <a:xfrm>
          <a:off x="6082683" y="3414336"/>
          <a:ext cx="2054199" cy="299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Technicians</a:t>
          </a:r>
          <a:endParaRPr lang="en-US" sz="1400" kern="1200" dirty="0"/>
        </a:p>
      </dsp:txBody>
      <dsp:txXfrm>
        <a:off x="6082683" y="3414336"/>
        <a:ext cx="2054199" cy="2997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F1639-5FC8-4CA3-B9B6-989193845D87}">
      <dsp:nvSpPr>
        <dsp:cNvPr id="0" name=""/>
        <dsp:cNvSpPr/>
      </dsp:nvSpPr>
      <dsp:spPr>
        <a:xfrm>
          <a:off x="3474720" y="520"/>
          <a:ext cx="5212080" cy="20315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Undergraduate/Graduate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Up to $3,000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Regional &amp; Global</a:t>
          </a:r>
          <a:endParaRPr lang="en-US" sz="2400" kern="1200" dirty="0"/>
        </a:p>
      </dsp:txBody>
      <dsp:txXfrm>
        <a:off x="3474720" y="254458"/>
        <a:ext cx="4450266" cy="1523627"/>
      </dsp:txXfrm>
    </dsp:sp>
    <dsp:sp modelId="{5E77FAEE-270E-40F0-82AA-356E3934F645}">
      <dsp:nvSpPr>
        <dsp:cNvPr id="0" name=""/>
        <dsp:cNvSpPr/>
      </dsp:nvSpPr>
      <dsp:spPr>
        <a:xfrm>
          <a:off x="17199" y="76194"/>
          <a:ext cx="3474720" cy="20315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 smtClean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SCHOLARSHIPS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116369" y="175364"/>
        <a:ext cx="3276380" cy="1833163"/>
      </dsp:txXfrm>
    </dsp:sp>
    <dsp:sp modelId="{C1B20FC5-AD1B-4F95-842A-0F132344563E}">
      <dsp:nvSpPr>
        <dsp:cNvPr id="0" name=""/>
        <dsp:cNvSpPr/>
      </dsp:nvSpPr>
      <dsp:spPr>
        <a:xfrm>
          <a:off x="3474720" y="2235175"/>
          <a:ext cx="5212080" cy="20315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6106085"/>
            <a:satOff val="-54268"/>
            <a:lumOff val="-352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6106085"/>
              <a:satOff val="-54268"/>
              <a:lumOff val="-3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Stipend up to $15,000</a:t>
          </a:r>
          <a:endParaRPr lang="en-US" sz="26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Paid travel to ACI Conventions</a:t>
          </a:r>
          <a:endParaRPr lang="en-US" sz="24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Internships and Mentorships</a:t>
          </a:r>
          <a:endParaRPr lang="en-US" sz="2600" kern="1200" dirty="0"/>
        </a:p>
      </dsp:txBody>
      <dsp:txXfrm>
        <a:off x="3474720" y="2489113"/>
        <a:ext cx="4450266" cy="1523627"/>
      </dsp:txXfrm>
    </dsp:sp>
    <dsp:sp modelId="{25B760D1-6256-46F1-B208-11C097881F6D}">
      <dsp:nvSpPr>
        <dsp:cNvPr id="0" name=""/>
        <dsp:cNvSpPr/>
      </dsp:nvSpPr>
      <dsp:spPr>
        <a:xfrm>
          <a:off x="0" y="2232066"/>
          <a:ext cx="3474720" cy="2031503"/>
        </a:xfrm>
        <a:prstGeom prst="roundRect">
          <a:avLst/>
        </a:prstGeom>
        <a:solidFill>
          <a:schemeClr val="accent3">
            <a:hueOff val="5245248"/>
            <a:satOff val="-47358"/>
            <a:lumOff val="-39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 smtClean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FELLOWSHIPS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99170" y="2331236"/>
        <a:ext cx="3276380" cy="18331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F8A02-F2DF-49DD-8BA9-4DBA75CD3B8E}">
      <dsp:nvSpPr>
        <dsp:cNvPr id="0" name=""/>
        <dsp:cNvSpPr/>
      </dsp:nvSpPr>
      <dsp:spPr>
        <a:xfrm>
          <a:off x="875889" y="381800"/>
          <a:ext cx="2110362" cy="1788097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77EFE-448E-4E2A-BF11-2F737D589EDA}">
      <dsp:nvSpPr>
        <dsp:cNvPr id="0" name=""/>
        <dsp:cNvSpPr/>
      </dsp:nvSpPr>
      <dsp:spPr>
        <a:xfrm>
          <a:off x="875889" y="40848"/>
          <a:ext cx="2110362" cy="3079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Bowling Ball Competition</a:t>
          </a:r>
          <a:endParaRPr lang="en-US" sz="1400" kern="1200" dirty="0"/>
        </a:p>
      </dsp:txBody>
      <dsp:txXfrm>
        <a:off x="875889" y="40848"/>
        <a:ext cx="2110362" cy="307903"/>
      </dsp:txXfrm>
    </dsp:sp>
    <dsp:sp modelId="{3097528D-EB4C-4055-A11F-25803178C7A7}">
      <dsp:nvSpPr>
        <dsp:cNvPr id="0" name=""/>
        <dsp:cNvSpPr/>
      </dsp:nvSpPr>
      <dsp:spPr>
        <a:xfrm>
          <a:off x="4066468" y="381800"/>
          <a:ext cx="2110362" cy="1788097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029EA-3C8B-444C-8F64-A3CB1C4103D2}">
      <dsp:nvSpPr>
        <dsp:cNvPr id="0" name=""/>
        <dsp:cNvSpPr/>
      </dsp:nvSpPr>
      <dsp:spPr>
        <a:xfrm>
          <a:off x="4066468" y="40848"/>
          <a:ext cx="2110362" cy="3079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Egg Protection Device</a:t>
          </a:r>
          <a:endParaRPr lang="en-US" sz="1400" kern="1200" dirty="0"/>
        </a:p>
      </dsp:txBody>
      <dsp:txXfrm>
        <a:off x="4066468" y="40848"/>
        <a:ext cx="2110362" cy="307903"/>
      </dsp:txXfrm>
    </dsp:sp>
    <dsp:sp modelId="{8A12E026-03E4-4FC0-AE8C-9690B8C7F7A6}">
      <dsp:nvSpPr>
        <dsp:cNvPr id="0" name=""/>
        <dsp:cNvSpPr/>
      </dsp:nvSpPr>
      <dsp:spPr>
        <a:xfrm>
          <a:off x="2471178" y="2793853"/>
          <a:ext cx="2110362" cy="1788097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90986-49F9-43CA-9BC4-448AF28B0672}">
      <dsp:nvSpPr>
        <dsp:cNvPr id="0" name=""/>
        <dsp:cNvSpPr/>
      </dsp:nvSpPr>
      <dsp:spPr>
        <a:xfrm>
          <a:off x="2471178" y="2452902"/>
          <a:ext cx="2110362" cy="3079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Canoe Competition</a:t>
          </a:r>
          <a:endParaRPr lang="en-US" sz="1400" kern="1200" dirty="0"/>
        </a:p>
      </dsp:txBody>
      <dsp:txXfrm>
        <a:off x="2471178" y="2452902"/>
        <a:ext cx="2110362" cy="3079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BAD85-81BB-438D-926D-43AE0468C386}">
      <dsp:nvSpPr>
        <dsp:cNvPr id="0" name=""/>
        <dsp:cNvSpPr/>
      </dsp:nvSpPr>
      <dsp:spPr>
        <a:xfrm rot="5400000">
          <a:off x="3758744" y="113499"/>
          <a:ext cx="1695586" cy="147516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Educational Seminars</a:t>
          </a:r>
          <a:endParaRPr lang="en-US" sz="1300" kern="1200" dirty="0"/>
        </a:p>
      </dsp:txBody>
      <dsp:txXfrm rot="-5400000">
        <a:off x="4098836" y="267515"/>
        <a:ext cx="1015402" cy="1167128"/>
      </dsp:txXfrm>
    </dsp:sp>
    <dsp:sp modelId="{9C2F43BA-EA73-4B72-AEA5-E7318A11D566}">
      <dsp:nvSpPr>
        <dsp:cNvPr id="0" name=""/>
        <dsp:cNvSpPr/>
      </dsp:nvSpPr>
      <dsp:spPr>
        <a:xfrm>
          <a:off x="5388881" y="342403"/>
          <a:ext cx="1892274" cy="1017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0209B-42BD-47A2-AFF6-F45E0DF56348}">
      <dsp:nvSpPr>
        <dsp:cNvPr id="0" name=""/>
        <dsp:cNvSpPr/>
      </dsp:nvSpPr>
      <dsp:spPr>
        <a:xfrm rot="5400000">
          <a:off x="2165571" y="113499"/>
          <a:ext cx="1695586" cy="147516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Program Meetings</a:t>
          </a:r>
          <a:endParaRPr lang="en-US" sz="1400" kern="1200" dirty="0"/>
        </a:p>
      </dsp:txBody>
      <dsp:txXfrm rot="-5400000">
        <a:off x="2505663" y="267515"/>
        <a:ext cx="1015402" cy="1167128"/>
      </dsp:txXfrm>
    </dsp:sp>
    <dsp:sp modelId="{396025FC-5B13-4F38-BC25-991900A1A31A}">
      <dsp:nvSpPr>
        <dsp:cNvPr id="0" name=""/>
        <dsp:cNvSpPr/>
      </dsp:nvSpPr>
      <dsp:spPr>
        <a:xfrm rot="5400000">
          <a:off x="2959105" y="1552713"/>
          <a:ext cx="1695586" cy="147516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Social Activities</a:t>
          </a:r>
          <a:endParaRPr lang="en-US" sz="1300" kern="1200" dirty="0"/>
        </a:p>
      </dsp:txBody>
      <dsp:txXfrm rot="-5400000">
        <a:off x="3299197" y="1706729"/>
        <a:ext cx="1015402" cy="1167128"/>
      </dsp:txXfrm>
    </dsp:sp>
    <dsp:sp modelId="{A63DD634-D448-4DC0-9F66-3BD61D3EA523}">
      <dsp:nvSpPr>
        <dsp:cNvPr id="0" name=""/>
        <dsp:cNvSpPr/>
      </dsp:nvSpPr>
      <dsp:spPr>
        <a:xfrm>
          <a:off x="1177044" y="1781617"/>
          <a:ext cx="1831233" cy="1017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95B7E0-D7AD-41E9-B0BD-2179B569FC4A}">
      <dsp:nvSpPr>
        <dsp:cNvPr id="0" name=""/>
        <dsp:cNvSpPr/>
      </dsp:nvSpPr>
      <dsp:spPr>
        <a:xfrm rot="5400000">
          <a:off x="4552278" y="1552713"/>
          <a:ext cx="1695586" cy="1475160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Networking/ Mentorship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-5400000">
        <a:off x="4892370" y="1706729"/>
        <a:ext cx="1015402" cy="1167128"/>
      </dsp:txXfrm>
    </dsp:sp>
    <dsp:sp modelId="{CD6A0281-4F08-41D2-BA45-AC9779E25F77}">
      <dsp:nvSpPr>
        <dsp:cNvPr id="0" name=""/>
        <dsp:cNvSpPr/>
      </dsp:nvSpPr>
      <dsp:spPr>
        <a:xfrm rot="5400000">
          <a:off x="3758744" y="2991926"/>
          <a:ext cx="1695586" cy="147516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Award Programs</a:t>
          </a:r>
          <a:endParaRPr lang="en-US" sz="1300" kern="1200" dirty="0"/>
        </a:p>
      </dsp:txBody>
      <dsp:txXfrm rot="-5400000">
        <a:off x="4098836" y="3145942"/>
        <a:ext cx="1015402" cy="1167128"/>
      </dsp:txXfrm>
    </dsp:sp>
    <dsp:sp modelId="{B3D20CC1-7FE6-4522-8251-FF2662347A1E}">
      <dsp:nvSpPr>
        <dsp:cNvPr id="0" name=""/>
        <dsp:cNvSpPr/>
      </dsp:nvSpPr>
      <dsp:spPr>
        <a:xfrm>
          <a:off x="5388881" y="3220830"/>
          <a:ext cx="1892274" cy="1017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5016A-612E-49DD-9BA4-B496E276C2F6}">
      <dsp:nvSpPr>
        <dsp:cNvPr id="0" name=""/>
        <dsp:cNvSpPr/>
      </dsp:nvSpPr>
      <dsp:spPr>
        <a:xfrm rot="5400000">
          <a:off x="2165571" y="2991926"/>
          <a:ext cx="1695586" cy="147516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Tours/Field Trips</a:t>
          </a:r>
          <a:endParaRPr lang="en-US" sz="1600" kern="1200" dirty="0"/>
        </a:p>
      </dsp:txBody>
      <dsp:txXfrm rot="-5400000">
        <a:off x="2505663" y="3145942"/>
        <a:ext cx="1015402" cy="1167128"/>
      </dsp:txXfrm>
    </dsp:sp>
    <dsp:sp modelId="{C9ADF2E4-59D2-4D13-AC2C-6C4E3489691B}">
      <dsp:nvSpPr>
        <dsp:cNvPr id="0" name=""/>
        <dsp:cNvSpPr/>
      </dsp:nvSpPr>
      <dsp:spPr>
        <a:xfrm rot="5400000">
          <a:off x="2959105" y="4431140"/>
          <a:ext cx="1695586" cy="147516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Social Activities</a:t>
          </a:r>
          <a:endParaRPr lang="en-US" sz="1300" kern="1200" dirty="0"/>
        </a:p>
      </dsp:txBody>
      <dsp:txXfrm rot="-5400000">
        <a:off x="3299197" y="4585156"/>
        <a:ext cx="1015402" cy="1167128"/>
      </dsp:txXfrm>
    </dsp:sp>
    <dsp:sp modelId="{EB402E5B-9D51-4C73-B15B-1FC1BBA7E538}">
      <dsp:nvSpPr>
        <dsp:cNvPr id="0" name=""/>
        <dsp:cNvSpPr/>
      </dsp:nvSpPr>
      <dsp:spPr>
        <a:xfrm>
          <a:off x="1177044" y="4660044"/>
          <a:ext cx="1831233" cy="1017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D4377-67BB-4D82-B8B4-F4ED9700E6CD}">
      <dsp:nvSpPr>
        <dsp:cNvPr id="0" name=""/>
        <dsp:cNvSpPr/>
      </dsp:nvSpPr>
      <dsp:spPr>
        <a:xfrm rot="5400000">
          <a:off x="4552278" y="4431140"/>
          <a:ext cx="1695586" cy="147516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Community Service Projects</a:t>
          </a:r>
          <a:endParaRPr lang="en-US" sz="1500" kern="1200" dirty="0"/>
        </a:p>
      </dsp:txBody>
      <dsp:txXfrm rot="-5400000">
        <a:off x="4892370" y="4585156"/>
        <a:ext cx="1015402" cy="1167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-110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-110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fld id="{B2A50D4A-0DB1-48AC-86CB-817259A0CFF9}" type="datetime1">
              <a:rPr lang="en-US" altLang="en-US"/>
              <a:pPr>
                <a:defRPr/>
              </a:pPr>
              <a:t>5/13/2016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altLang="en-US" noProof="0" smtClean="0"/>
              <a:t>Click to edit Master text styles</a:t>
            </a:r>
          </a:p>
          <a:p>
            <a:pPr lvl="1"/>
            <a:r>
              <a:rPr lang="en-CA" altLang="en-US" noProof="0" smtClean="0"/>
              <a:t>Second level</a:t>
            </a:r>
          </a:p>
          <a:p>
            <a:pPr lvl="2"/>
            <a:r>
              <a:rPr lang="en-CA" altLang="en-US" noProof="0" smtClean="0"/>
              <a:t>Third level</a:t>
            </a:r>
          </a:p>
          <a:p>
            <a:pPr lvl="3"/>
            <a:r>
              <a:rPr lang="en-CA" altLang="en-US" noProof="0" smtClean="0"/>
              <a:t>Fourth level</a:t>
            </a:r>
          </a:p>
          <a:p>
            <a:pPr lvl="4"/>
            <a:r>
              <a:rPr lang="en-CA" altLang="en-US" noProof="0" smtClean="0"/>
              <a:t>Fifth level</a:t>
            </a:r>
            <a:endParaRPr lang="en-US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-110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CC50F7B6-2153-4278-8850-6DBDDEBCCA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124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A854C1B3-559F-4BDB-9A6D-A6FD115CB16A}" type="slidenum">
              <a:rPr lang="en-US" altLang="en-US">
                <a:latin typeface="Calibri" pitchFamily="34" charset="0"/>
              </a:rPr>
              <a:pPr/>
              <a:t>2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The 1956 Convention was in Montreal, QC, Canada.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22ADE11B-0E9E-4809-96F1-67FCDD12A35B}" type="slidenum">
              <a:rPr lang="en-US" altLang="en-US">
                <a:latin typeface="Calibri" pitchFamily="34" charset="0"/>
              </a:rPr>
              <a:pPr/>
              <a:t>3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Accessed from the ACI website (www.concrete.org) under the “Publications” tab. 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6B34007D-24F1-4A41-B2A8-255442705FB1}" type="slidenum">
              <a:rPr lang="en-US" altLang="en-US">
                <a:latin typeface="Calibri" pitchFamily="34" charset="0"/>
              </a:rPr>
              <a:pPr/>
              <a:t>7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Accessed from the ACI website (www.concrete.org) under the “Publications” tab.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71AC7E3C-74F0-4F10-8BA7-D07194E29071}" type="slidenum">
              <a:rPr lang="en-US" altLang="en-US">
                <a:latin typeface="Calibri" pitchFamily="34" charset="0"/>
              </a:rPr>
              <a:pPr/>
              <a:t>9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Accessed from the ACI website (www.concrete.org) under the “Publications” tab.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B0688393-EC2E-4E42-A1A3-AF86CFAA0FE6}" type="slidenum">
              <a:rPr lang="en-US" altLang="en-US">
                <a:latin typeface="Calibri" pitchFamily="34" charset="0"/>
              </a:rPr>
              <a:pPr/>
              <a:t>10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85D8A955-92D6-40B0-989A-EED8FA22C18C}" type="slidenum">
              <a:rPr lang="en-US" altLang="en-US">
                <a:latin typeface="Calibri" pitchFamily="34" charset="0"/>
              </a:rPr>
              <a:pPr/>
              <a:t>11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There is a total of about 18,500 chapter members, 4000 of which are ACI members. 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7C7D8F7B-354C-4D8C-A2B7-52A719F8FA54}" type="slidenum">
              <a:rPr lang="en-US" altLang="en-US">
                <a:latin typeface="Calibri" pitchFamily="34" charset="0"/>
              </a:rPr>
              <a:pPr/>
              <a:t>18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These are just a few examples of technical committee reports that might be of interest to engineers and contractors involved with the design or construction of hydroelectric plants. 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5DC69247-D9AA-4CA5-968A-F641962AE47B}" type="slidenum">
              <a:rPr lang="en-US" altLang="en-US">
                <a:latin typeface="Calibri" pitchFamily="34" charset="0"/>
              </a:rPr>
              <a:pPr/>
              <a:t>19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A092BD0-6C28-4D43-837F-FFBEC0738240}" type="slidenum">
              <a:rPr lang="en-US" altLang="en-US">
                <a:latin typeface="Calibri" pitchFamily="34" charset="0"/>
              </a:rPr>
              <a:pPr/>
              <a:t>21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886200"/>
            <a:ext cx="9144000" cy="2286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5400">
            <a:solidFill>
              <a:srgbClr val="F5821F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1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86200"/>
            <a:ext cx="7772400" cy="8143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700587"/>
            <a:ext cx="6400800" cy="761999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</a:p>
          <a:p>
            <a:endParaRPr lang="en-CA" dirty="0" smtClean="0"/>
          </a:p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57200" y="0"/>
            <a:ext cx="8204200" cy="336073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4988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181600"/>
            <a:ext cx="9144000" cy="990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57200" y="1447800"/>
            <a:ext cx="8153400" cy="20923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i="1" smtClean="0">
                <a:solidFill>
                  <a:srgbClr val="71BD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 you</a:t>
            </a:r>
          </a:p>
          <a:p>
            <a:pPr algn="ctr" eaLnBrk="1" hangingPunct="1">
              <a:defRPr/>
            </a:pPr>
            <a:endParaRPr lang="en-US" altLang="en-US" smtClean="0">
              <a:solidFill>
                <a:srgbClr val="BFBFB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en-US" sz="2400" smtClean="0">
                <a:solidFill>
                  <a:srgbClr val="BFBFBF"/>
                </a:solidFill>
              </a:rPr>
              <a:t>For the most up-to-date information please </a:t>
            </a:r>
            <a:br>
              <a:rPr lang="en-US" altLang="en-US" sz="2400" smtClean="0">
                <a:solidFill>
                  <a:srgbClr val="BFBFBF"/>
                </a:solidFill>
              </a:rPr>
            </a:br>
            <a:r>
              <a:rPr lang="en-US" altLang="en-US" sz="2400" smtClean="0">
                <a:solidFill>
                  <a:srgbClr val="BFBFBF"/>
                </a:solidFill>
              </a:rPr>
              <a:t>visit the American Concrete Institute at:</a:t>
            </a:r>
          </a:p>
          <a:p>
            <a:pPr algn="ctr" eaLnBrk="1" hangingPunct="1">
              <a:defRPr/>
            </a:pPr>
            <a:r>
              <a:rPr lang="en-US" altLang="en-US" sz="2400" smtClean="0">
                <a:solidFill>
                  <a:schemeClr val="bg1"/>
                </a:solidFill>
              </a:rPr>
              <a:t>www.concrete.org</a:t>
            </a:r>
          </a:p>
        </p:txBody>
      </p:sp>
      <p:pic>
        <p:nvPicPr>
          <p:cNvPr id="4" name="Picture 10" descr="socialmedia_icon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516563"/>
            <a:ext cx="2362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1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3907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0A493B1-A369-46A6-A95F-7C1A707F99C2}" type="datetime1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9438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63B326F-0245-459B-9E55-78FCAB01E0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20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  <a:effectLst>
            <a:outerShdw blurRad="152400" dist="76200" dir="6060000" algn="tl" rotWithShape="0">
              <a:srgbClr val="000000">
                <a:alpha val="12000"/>
              </a:srgbClr>
            </a:outerShdw>
          </a:effectLst>
        </p:spPr>
        <p:txBody>
          <a:bodyPr/>
          <a:lstStyle>
            <a:lvl1pPr marL="338138" indent="0"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8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5400">
            <a:solidFill>
              <a:srgbClr val="F5821F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199"/>
            <a:ext cx="8229600" cy="3124201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0"/>
          </p:nvPr>
        </p:nvSpPr>
        <p:spPr>
          <a:xfrm>
            <a:off x="457200" y="1417638"/>
            <a:ext cx="6400800" cy="609599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  <a:effectLst>
            <a:outerShdw blurRad="152400" dist="76200" dir="2700000" algn="tl" rotWithShape="0">
              <a:srgbClr val="000000">
                <a:alpha val="12000"/>
              </a:srgbClr>
            </a:outerShdw>
          </a:effectLst>
        </p:spPr>
        <p:txBody>
          <a:bodyPr/>
          <a:lstStyle>
            <a:lvl1pPr marL="338138" indent="0"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00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5400">
            <a:solidFill>
              <a:srgbClr val="51B848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6073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90800"/>
            <a:ext cx="7772400" cy="7699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762000" y="1295400"/>
            <a:ext cx="1752600" cy="1219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2743200" y="1295400"/>
            <a:ext cx="1752600" cy="1219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4724400" y="1295400"/>
            <a:ext cx="1752600" cy="1219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95400"/>
            <a:ext cx="1752600" cy="1219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44538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6933"/>
            <a:ext cx="9144000" cy="1143000"/>
          </a:xfrm>
          <a:solidFill>
            <a:schemeClr val="accent1">
              <a:lumMod val="75000"/>
            </a:schemeClr>
          </a:solidFill>
          <a:effectLst>
            <a:outerShdw blurRad="152400" dist="76200" dir="2700000" algn="tl" rotWithShape="0">
              <a:srgbClr val="000000">
                <a:alpha val="12000"/>
              </a:srgbClr>
            </a:outerShdw>
          </a:effectLst>
        </p:spPr>
        <p:txBody>
          <a:bodyPr/>
          <a:lstStyle>
            <a:lvl1pPr marL="338138" indent="0"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3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1400" b="1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Autofit/>
          </a:bodyPr>
          <a:lstStyle>
            <a:lvl1pPr marL="0" indent="0">
              <a:buNone/>
              <a:defRPr sz="1600" b="1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  <a:effectLst>
            <a:outerShdw blurRad="152400" dist="76200" dir="2700000" algn="tl" rotWithShape="0">
              <a:srgbClr val="000000">
                <a:alpha val="12000"/>
              </a:srgbClr>
            </a:outerShdw>
          </a:effectLst>
        </p:spPr>
        <p:txBody>
          <a:bodyPr/>
          <a:lstStyle>
            <a:lvl1pPr marL="338138" indent="0"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76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43050"/>
            <a:ext cx="5111750" cy="44624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43050"/>
            <a:ext cx="3008313" cy="4400550"/>
          </a:xfrm>
        </p:spPr>
        <p:txBody>
          <a:bodyPr>
            <a:normAutofit/>
          </a:bodyPr>
          <a:lstStyle>
            <a:lvl1pPr marL="0" indent="0">
              <a:buNone/>
              <a:defRPr sz="1800" cap="none">
                <a:solidFill>
                  <a:srgbClr val="43BA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  <a:effectLst>
            <a:outerShdw blurRad="152400" dist="76200" dir="2700000" algn="tl" rotWithShape="0">
              <a:srgbClr val="000000">
                <a:alpha val="12000"/>
              </a:srgbClr>
            </a:outerShdw>
          </a:effectLst>
        </p:spPr>
        <p:txBody>
          <a:bodyPr/>
          <a:lstStyle>
            <a:lvl1pPr marL="338138" indent="0"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92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1007"/>
            <a:ext cx="4127500" cy="566738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62500" y="1600200"/>
            <a:ext cx="4381500" cy="331946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67745"/>
            <a:ext cx="4127500" cy="7286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749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096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3316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172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9" name="Picture 15" descr="aci_taglin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6396038"/>
            <a:ext cx="21748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76975"/>
            <a:ext cx="31242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+mj-lt"/>
          <a:ea typeface="MS PGothic" panose="020B0600070205080204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anose="020B0600070205080204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anose="020B0600070205080204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anose="020B0600070205080204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anose="020B0600070205080204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0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0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0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0" charset="-128"/>
        </a:defRPr>
      </a:lvl9pPr>
    </p:titleStyle>
    <p:bodyStyle>
      <a:lvl1pPr marL="406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5821F"/>
        </a:buClr>
        <a:buFont typeface="Arial" charset="0"/>
        <a:buChar char="•"/>
        <a:defRPr sz="2800" kern="1200">
          <a:solidFill>
            <a:srgbClr val="FFFFFF"/>
          </a:solidFill>
          <a:latin typeface="+mn-lt"/>
          <a:ea typeface="MS PGothic" panose="020B0600070205080204" pitchFamily="34" charset="-128"/>
          <a:cs typeface="+mn-cs"/>
        </a:defRPr>
      </a:lvl1pPr>
      <a:lvl2pPr marL="800100" indent="-393700" algn="l" defTabSz="457200" rtl="0" eaLnBrk="0" fontAlgn="base" hangingPunct="0">
        <a:spcBef>
          <a:spcPct val="20000"/>
        </a:spcBef>
        <a:spcAft>
          <a:spcPct val="0"/>
        </a:spcAft>
        <a:buClr>
          <a:srgbClr val="F5821F"/>
        </a:buClr>
        <a:defRPr sz="2800" kern="1200">
          <a:solidFill>
            <a:srgbClr val="C6C7C8"/>
          </a:solidFill>
          <a:latin typeface="+mn-lt"/>
          <a:ea typeface="MS PGothic" panose="020B0600070205080204" pitchFamily="34" charset="-128"/>
          <a:cs typeface="+mn-cs"/>
        </a:defRPr>
      </a:lvl2pPr>
      <a:lvl3pPr marL="406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1B848"/>
        </a:buClr>
        <a:buFont typeface="Arial" charset="0"/>
        <a:buChar char="•"/>
        <a:defRPr sz="2400" kern="1200">
          <a:solidFill>
            <a:srgbClr val="FFFFFF"/>
          </a:solidFill>
          <a:latin typeface="+mn-lt"/>
          <a:ea typeface="MS PGothic" panose="020B0600070205080204" pitchFamily="34" charset="-128"/>
          <a:cs typeface="+mn-cs"/>
        </a:defRPr>
      </a:lvl3pPr>
      <a:lvl4pPr marL="571500" indent="-165100" algn="l" defTabSz="457200" rtl="0" eaLnBrk="0" fontAlgn="base" hangingPunct="0">
        <a:spcBef>
          <a:spcPct val="20000"/>
        </a:spcBef>
        <a:spcAft>
          <a:spcPct val="0"/>
        </a:spcAft>
        <a:defRPr sz="2000" kern="1200">
          <a:solidFill>
            <a:srgbClr val="FFFFFF"/>
          </a:solidFill>
          <a:latin typeface="+mn-lt"/>
          <a:ea typeface="MS PGothic" panose="020B0600070205080204" pitchFamily="34" charset="-128"/>
          <a:cs typeface="+mn-cs"/>
        </a:defRPr>
      </a:lvl4pPr>
      <a:lvl5pPr marL="406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2000" kern="1200">
          <a:solidFill>
            <a:srgbClr val="FFFFFF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0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1.png"/><Relationship Id="rId9" Type="http://schemas.microsoft.com/office/2007/relationships/diagramDrawing" Target="../diagrams/drawin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crete.org/publications/internationalconcreteabstractsportal.aspx?m=details&amp;i=2008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Volumes\macfiles\VOLUME_OUTSIDE%20CLIENTS\ML_MarxLayne\MARX01-0049_ACI_CONCRETE_Collateral\Layout_PPT\ppt_Template\ACI_PPT_Template_4_main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14800"/>
            <a:ext cx="8382000" cy="8143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ADVANCE YOUR FUTURE WITH  ACI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7350" y="5029200"/>
            <a:ext cx="8305800" cy="7620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2400" dirty="0" smtClean="0"/>
              <a:t>Students Today Are Tomorrow’s Concrete Industry Leaders</a:t>
            </a:r>
            <a:endParaRPr lang="en-US" sz="2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9" b="33047"/>
          <a:stretch/>
        </p:blipFill>
        <p:spPr>
          <a:xfrm>
            <a:off x="76200" y="381000"/>
            <a:ext cx="8991600" cy="314479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4"/>
                </a:solidFill>
              </a:rPr>
              <a:t>FREE</a:t>
            </a:r>
            <a:r>
              <a:rPr lang="en-US" b="1" dirty="0" smtClean="0"/>
              <a:t> Student E-Membership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295400"/>
            <a:ext cx="8229600" cy="462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4288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/>
              </a:rPr>
              <a:t>											</a:t>
            </a:r>
            <a:r>
              <a:rPr lang="en-US" sz="4400" b="1" dirty="0" smtClean="0">
                <a:effectLst/>
              </a:rPr>
              <a:t>Online</a:t>
            </a:r>
            <a:endParaRPr lang="en-US" sz="4400" b="1" dirty="0">
              <a:effectLst/>
            </a:endParaRPr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5" b="11240"/>
          <a:stretch>
            <a:fillRect/>
          </a:stretch>
        </p:blipFill>
        <p:spPr bwMode="auto">
          <a:xfrm>
            <a:off x="9525" y="1157288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428750"/>
            <a:ext cx="2514600" cy="369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Earn CEUs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838325"/>
            <a:ext cx="2514600" cy="3683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100+ Concrete topics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295525"/>
            <a:ext cx="2514600" cy="369888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Download documents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751138"/>
            <a:ext cx="2514600" cy="3698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Watch webinars</a:t>
            </a:r>
          </a:p>
        </p:txBody>
      </p:sp>
      <p:pic>
        <p:nvPicPr>
          <p:cNvPr id="2970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4150"/>
            <a:ext cx="48148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1113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4"/>
                </a:solidFill>
              </a:rPr>
              <a:t>FREE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Industry Publications </a:t>
            </a:r>
            <a:r>
              <a:rPr lang="en-US" sz="2400" b="1" dirty="0" smtClean="0"/>
              <a:t>(also available online)</a:t>
            </a:r>
            <a:endParaRPr lang="en-US" sz="2400" b="1" dirty="0"/>
          </a:p>
        </p:txBody>
      </p:sp>
      <p:pic>
        <p:nvPicPr>
          <p:cNvPr id="3174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74788"/>
            <a:ext cx="2773363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74788"/>
            <a:ext cx="2801938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1474788"/>
            <a:ext cx="2735262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738" y="5514975"/>
            <a:ext cx="8677275" cy="461963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Get published in CI or ACI Journals!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1722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457200" y="2514600"/>
            <a:ext cx="838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4400">
                <a:solidFill>
                  <a:schemeClr val="bg1"/>
                </a:solidFill>
              </a:rPr>
              <a:t>ADVANCE YOUR EXPERIENCE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3"/>
                </a:solidFill>
              </a:rPr>
              <a:t>CAREER CENTER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Hundreds of Internships and Job Opportunities!</a:t>
            </a:r>
            <a:endParaRPr lang="en-US" dirty="0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9144000" cy="5010150"/>
          </a:xfrm>
        </p:spPr>
      </p:pic>
      <p:sp>
        <p:nvSpPr>
          <p:cNvPr id="6" name="TextBox 5"/>
          <p:cNvSpPr txBox="1"/>
          <p:nvPr/>
        </p:nvSpPr>
        <p:spPr>
          <a:xfrm>
            <a:off x="4724400" y="5562600"/>
            <a:ext cx="4191000" cy="461963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www.concrete.org/careercenter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Discounted Registration to ACI Conventions</a:t>
            </a:r>
            <a:endParaRPr lang="en-US" dirty="0"/>
          </a:p>
        </p:txBody>
      </p:sp>
      <p:pic>
        <p:nvPicPr>
          <p:cNvPr id="348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9"/>
          <a:stretch>
            <a:fillRect/>
          </a:stretch>
        </p:blipFill>
        <p:spPr>
          <a:xfrm>
            <a:off x="0" y="1143000"/>
            <a:ext cx="9144000" cy="5067300"/>
          </a:xfrm>
        </p:spPr>
      </p:pic>
      <p:sp>
        <p:nvSpPr>
          <p:cNvPr id="5" name="Explosion 2 4"/>
          <p:cNvSpPr/>
          <p:nvPr/>
        </p:nvSpPr>
        <p:spPr>
          <a:xfrm>
            <a:off x="5486400" y="762000"/>
            <a:ext cx="4191000" cy="3048000"/>
          </a:xfrm>
          <a:prstGeom prst="irregularSeal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B050"/>
                </a:solidFill>
              </a:rPr>
              <a:t>Regular price $469 </a:t>
            </a:r>
          </a:p>
          <a:p>
            <a:pPr algn="ctr" eaLnBrk="1" hangingPunct="1">
              <a:defRPr/>
            </a:pPr>
            <a:r>
              <a:rPr lang="en-US" dirty="0"/>
              <a:t>Students pay $10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3"/>
                </a:solidFill>
              </a:rPr>
              <a:t>HANDS-ON EXPERIENCE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Student </a:t>
            </a:r>
            <a:r>
              <a:rPr lang="en-US" dirty="0"/>
              <a:t>Concrete Competitions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209800" y="1422400"/>
          <a:ext cx="77724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Oval 8"/>
          <p:cNvSpPr/>
          <p:nvPr/>
        </p:nvSpPr>
        <p:spPr>
          <a:xfrm>
            <a:off x="609600" y="3124200"/>
            <a:ext cx="2133600" cy="1905000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Up to $750 in prizes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1722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152400" y="2438400"/>
            <a:ext cx="9067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4400">
                <a:solidFill>
                  <a:schemeClr val="bg1"/>
                </a:solidFill>
              </a:rPr>
              <a:t>ADVANCE YOUR RELATIONSHIPS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Chapters are important to ACI!</a:t>
            </a:r>
            <a:endParaRPr lang="en-US" b="1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69"/>
          <a:stretch/>
        </p:blipFill>
        <p:spPr bwMode="auto">
          <a:xfrm>
            <a:off x="381000" y="2133600"/>
            <a:ext cx="4343400" cy="2370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4953000" y="2151063"/>
            <a:ext cx="3962400" cy="568325"/>
          </a:xfrm>
          <a:solidFill>
            <a:schemeClr val="accent2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/>
            </a:pPr>
            <a:r>
              <a:rPr lang="en-US" sz="3000" dirty="0" smtClean="0">
                <a:solidFill>
                  <a:schemeClr val="bg1"/>
                </a:solidFill>
              </a:rPr>
              <a:t>109 </a:t>
            </a:r>
            <a:r>
              <a:rPr lang="en-US" sz="3000" dirty="0">
                <a:solidFill>
                  <a:schemeClr val="bg1"/>
                </a:solidFill>
              </a:rPr>
              <a:t>Student Chapters</a:t>
            </a:r>
          </a:p>
          <a:p>
            <a:pPr marL="173736" indent="0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/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2857500"/>
            <a:ext cx="3962400" cy="55403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 smtClean="0">
                <a:solidFill>
                  <a:schemeClr val="bg1"/>
                </a:solidFill>
                <a:latin typeface="+mn-lt"/>
              </a:rPr>
              <a:t>57</a:t>
            </a:r>
            <a:r>
              <a:rPr lang="en-US" sz="3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+mn-lt"/>
              </a:rPr>
              <a:t>Domestic</a:t>
            </a:r>
            <a:endParaRPr lang="en-US" sz="3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3581400"/>
            <a:ext cx="3962400" cy="554038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 smtClean="0">
                <a:solidFill>
                  <a:schemeClr val="bg1"/>
                </a:solidFill>
                <a:latin typeface="+mn-lt"/>
              </a:rPr>
              <a:t>52</a:t>
            </a:r>
            <a:r>
              <a:rPr lang="en-US" sz="3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International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Typical Chapter Activities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65" y="1305098"/>
            <a:ext cx="2987435" cy="2241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65" y="3874580"/>
            <a:ext cx="2987435" cy="1989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6" name="Diagram 5"/>
          <p:cNvGraphicFramePr/>
          <p:nvPr/>
        </p:nvGraphicFramePr>
        <p:xfrm>
          <a:off x="-1600200" y="76200"/>
          <a:ext cx="8458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42875" y="2082800"/>
            <a:ext cx="3124200" cy="584200"/>
          </a:xfr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 fontScale="55000" lnSpcReduction="20000"/>
          </a:bodyPr>
          <a:lstStyle/>
          <a:p>
            <a:pPr marL="177800" algn="ctr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177800" algn="ctr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Founded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in </a:t>
            </a:r>
            <a:r>
              <a:rPr lang="en-US" sz="3200" b="1" dirty="0" smtClean="0">
                <a:solidFill>
                  <a:schemeClr val="bg1"/>
                </a:solidFill>
              </a:rPr>
              <a:t>1904</a:t>
            </a:r>
            <a:endParaRPr lang="en-US" sz="32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sz="1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What is American Concrete Institute?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889" y="1770028"/>
            <a:ext cx="5111750" cy="344260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42875" y="2824163"/>
            <a:ext cx="3124200" cy="7080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/>
              <a:t>Nonprofit technical and educational society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875" y="3689350"/>
            <a:ext cx="3124200" cy="10144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chemeClr val="bg1"/>
                </a:solidFill>
              </a:rPr>
              <a:t>Leading authority on concrete and concrete technology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2800" b="1" dirty="0" smtClean="0">
                <a:effectLst/>
              </a:rPr>
              <a:t>ACTIVATE YOUR FREE E-MEMBERSHIP</a:t>
            </a:r>
            <a:br>
              <a:rPr lang="en-US" sz="2800" b="1" dirty="0" smtClean="0">
                <a:effectLst/>
              </a:rPr>
            </a:br>
            <a:r>
              <a:rPr lang="en-US" sz="2800" b="1" dirty="0" smtClean="0">
                <a:solidFill>
                  <a:schemeClr val="accent3"/>
                </a:solidFill>
                <a:effectLst/>
              </a:rPr>
              <a:t>SECURE YOUR FUTURE TODAY!</a:t>
            </a:r>
            <a:endParaRPr lang="en-US" sz="2800" b="1" dirty="0">
              <a:solidFill>
                <a:schemeClr val="accent3"/>
              </a:solidFill>
              <a:effectLst/>
            </a:endParaRPr>
          </a:p>
        </p:txBody>
      </p:sp>
      <p:pic>
        <p:nvPicPr>
          <p:cNvPr id="4198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600200"/>
            <a:ext cx="43434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Box 6"/>
          <p:cNvSpPr txBox="1">
            <a:spLocks noChangeArrowheads="1"/>
          </p:cNvSpPr>
          <p:nvPr/>
        </p:nvSpPr>
        <p:spPr bwMode="auto">
          <a:xfrm>
            <a:off x="2519363" y="4876800"/>
            <a:ext cx="468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</a:rPr>
              <a:t>Join us at www.concrete.org!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4600" y="2438400"/>
            <a:ext cx="381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,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73138"/>
            <a:ext cx="9144000" cy="514032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115175" y="2928938"/>
            <a:ext cx="1701800" cy="1398587"/>
          </a:xfr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5,000</a:t>
            </a:r>
            <a:r>
              <a:rPr lang="en-US" sz="2800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Student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Members</a:t>
            </a:r>
            <a:endParaRPr lang="en-US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Who are ACI members?</a:t>
            </a:r>
            <a:endParaRPr lang="en-US" b="1" dirty="0"/>
          </a:p>
        </p:txBody>
      </p:sp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7086600" y="1423988"/>
            <a:ext cx="1701800" cy="1385887"/>
          </a:xfrm>
          <a:prstGeom prst="rect">
            <a:avLst/>
          </a:prstGeom>
          <a:solidFill>
            <a:schemeClr val="accent4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Font typeface="Arial" charset="0"/>
              <a:buNone/>
              <a:defRPr sz="1800" kern="1200" cap="none">
                <a:solidFill>
                  <a:srgbClr val="43BA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821F"/>
              </a:buClr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1B848"/>
              </a:buClr>
              <a:buFont typeface="Arial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None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20,000</a:t>
            </a:r>
            <a:r>
              <a:rPr lang="en-US" sz="2800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 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Members</a:t>
            </a:r>
          </a:p>
          <a:p>
            <a:pPr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Worldwide</a:t>
            </a:r>
          </a:p>
          <a:p>
            <a:pPr>
              <a:defRPr/>
            </a:pPr>
            <a:endParaRPr lang="en-US" sz="2800" b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322729" y="331694"/>
          <a:ext cx="88392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Everyone interested in concrete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1722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685800" y="2514600"/>
            <a:ext cx="876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4400">
                <a:solidFill>
                  <a:schemeClr val="bg1"/>
                </a:solidFill>
              </a:rPr>
              <a:t>ADVANCE YOUR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084752"/>
              </p:ext>
            </p:extLst>
          </p:nvPr>
        </p:nvGraphicFramePr>
        <p:xfrm>
          <a:off x="212023" y="1676400"/>
          <a:ext cx="8686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www.concrete.org/portals/0/files/images/acif_logo_k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"/>
            <a:ext cx="49815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ACI Certification </a:t>
            </a:r>
            <a:r>
              <a:rPr lang="en-US" sz="2000" dirty="0" smtClean="0"/>
              <a:t>(Over 20 programs) </a:t>
            </a:r>
            <a:endParaRPr lang="en-US" dirty="0" smtClean="0"/>
          </a:p>
        </p:txBody>
      </p:sp>
      <p:pic>
        <p:nvPicPr>
          <p:cNvPr id="22531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3451225" cy="462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1355725"/>
            <a:ext cx="3276600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3684588"/>
            <a:ext cx="32766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ACI_PPT_Template_4_main.jpg" descr="/Volumes/macfiles/VOLUME_OUTSIDE CLIENTS/ML_MarxLayne/MARX01-0049_ACI_CONCRETE_Collateral/Layout_PPT/ppt_Template/ACI_PPT_Template_4_main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33563" y="1708150"/>
            <a:ext cx="5491162" cy="171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5159375"/>
            <a:ext cx="3659188" cy="16827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33563" y="1838325"/>
            <a:ext cx="5362575" cy="1493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000000"/>
                </a:solidFill>
                <a:latin typeface="Century Gothic"/>
                <a:cs typeface="Century Gothic"/>
              </a:rPr>
              <a:t>The Reorganized ACI 318-14:</a:t>
            </a:r>
            <a:endParaRPr lang="en-US" sz="105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 eaLnBrk="1" hangingPunct="1">
              <a:defRPr/>
            </a:pPr>
            <a:r>
              <a:rPr lang="en-US" sz="700" b="1" dirty="0">
                <a:solidFill>
                  <a:srgbClr val="1349BA"/>
                </a:solidFill>
                <a:latin typeface="Century Gothic"/>
                <a:cs typeface="Century Gothic"/>
              </a:rPr>
              <a:t> </a:t>
            </a:r>
            <a:endParaRPr lang="en-US" sz="600" b="1" dirty="0">
              <a:solidFill>
                <a:srgbClr val="1349BA"/>
              </a:solidFill>
              <a:latin typeface="Century Gothic"/>
              <a:cs typeface="Century Gothic"/>
            </a:endParaRP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1349BA"/>
                </a:solidFill>
                <a:latin typeface="Century Gothic"/>
                <a:cs typeface="Century Gothic"/>
              </a:rPr>
              <a:t>Benefits, Availability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1349BA"/>
                </a:solidFill>
                <a:latin typeface="Century Gothic"/>
                <a:cs typeface="Century Gothic"/>
              </a:rPr>
              <a:t>and Rationale </a:t>
            </a:r>
          </a:p>
        </p:txBody>
      </p:sp>
      <p:sp>
        <p:nvSpPr>
          <p:cNvPr id="24582" name="Text Placeholder 8"/>
          <p:cNvSpPr txBox="1">
            <a:spLocks/>
          </p:cNvSpPr>
          <p:nvPr/>
        </p:nvSpPr>
        <p:spPr bwMode="auto">
          <a:xfrm>
            <a:off x="0" y="5697538"/>
            <a:ext cx="3659188" cy="60642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177800">
              <a:spcBef>
                <a:spcPct val="20000"/>
              </a:spcBef>
              <a:buClr>
                <a:srgbClr val="F5821F"/>
              </a:buClr>
              <a:buFont typeface="Arial" charset="0"/>
              <a:buChar char="•"/>
              <a:defRPr sz="2800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1pPr>
            <a:lvl2pPr marL="800100" indent="-393700">
              <a:spcBef>
                <a:spcPct val="20000"/>
              </a:spcBef>
              <a:buClr>
                <a:srgbClr val="F5821F"/>
              </a:buClr>
              <a:defRPr sz="2800">
                <a:solidFill>
                  <a:srgbClr val="C6C7C8"/>
                </a:solidFill>
                <a:latin typeface="Arial" charset="0"/>
                <a:ea typeface="MS PGothic" pitchFamily="34" charset="-128"/>
              </a:defRPr>
            </a:lvl2pPr>
            <a:lvl3pPr marL="406400" indent="-228600">
              <a:spcBef>
                <a:spcPct val="20000"/>
              </a:spcBef>
              <a:buClr>
                <a:srgbClr val="51B848"/>
              </a:buClr>
              <a:buFont typeface="Arial" charset="0"/>
              <a:buChar char="•"/>
              <a:defRPr sz="2400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3pPr>
            <a:lvl4pPr marL="571500" indent="-165100">
              <a:spcBef>
                <a:spcPct val="20000"/>
              </a:spcBef>
              <a:defRPr sz="2000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4pPr>
            <a:lvl5pPr marL="406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5pPr>
            <a:lvl6pPr marL="863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6pPr>
            <a:lvl7pPr marL="1320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7pPr>
            <a:lvl8pPr marL="1778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8pPr>
            <a:lvl9pPr marL="2235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en-US" sz="2400">
                <a:solidFill>
                  <a:schemeClr val="bg1"/>
                </a:solidFill>
              </a:rPr>
              <a:t>Do you know the code?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1722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190500" y="2362200"/>
            <a:ext cx="8763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4600">
                <a:solidFill>
                  <a:schemeClr val="bg1"/>
                </a:solidFill>
              </a:rPr>
              <a:t>ADVANCE YOUR KNOWLEDGE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539B"/>
      </a:dk2>
      <a:lt2>
        <a:srgbClr val="EEECE1"/>
      </a:lt2>
      <a:accent1>
        <a:srgbClr val="007DC5"/>
      </a:accent1>
      <a:accent2>
        <a:srgbClr val="ED1C24"/>
      </a:accent2>
      <a:accent3>
        <a:srgbClr val="F5821F"/>
      </a:accent3>
      <a:accent4>
        <a:srgbClr val="51B848"/>
      </a:accent4>
      <a:accent5>
        <a:srgbClr val="2F2C27"/>
      </a:accent5>
      <a:accent6>
        <a:srgbClr val="717374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324</Words>
  <Application>Microsoft Office PowerPoint</Application>
  <PresentationFormat>On-screen Show (4:3)</PresentationFormat>
  <Paragraphs>90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MS PGothic</vt:lpstr>
      <vt:lpstr>MS PGothic</vt:lpstr>
      <vt:lpstr>Arial</vt:lpstr>
      <vt:lpstr>Bookman Old Style</vt:lpstr>
      <vt:lpstr>Calibri</vt:lpstr>
      <vt:lpstr>Century Gothic</vt:lpstr>
      <vt:lpstr>Office Theme</vt:lpstr>
      <vt:lpstr>ADVANCE YOUR FUTURE WITH  ACI</vt:lpstr>
      <vt:lpstr>What is American Concrete Institute?</vt:lpstr>
      <vt:lpstr>Who are ACI members?</vt:lpstr>
      <vt:lpstr>Everyone interested in concrete</vt:lpstr>
      <vt:lpstr>PowerPoint Presentation</vt:lpstr>
      <vt:lpstr>PowerPoint Presentation</vt:lpstr>
      <vt:lpstr>ACI Certification (Over 20 programs) </vt:lpstr>
      <vt:lpstr>PowerPoint Presentation</vt:lpstr>
      <vt:lpstr>PowerPoint Presentation</vt:lpstr>
      <vt:lpstr>FREE Student E-Membership</vt:lpstr>
      <vt:lpstr>           Online</vt:lpstr>
      <vt:lpstr>FREE Industry Publications (also available online)</vt:lpstr>
      <vt:lpstr>PowerPoint Presentation</vt:lpstr>
      <vt:lpstr>CAREER CENTER Hundreds of Internships and Job Opportunities!</vt:lpstr>
      <vt:lpstr>Discounted Registration to ACI Conventions</vt:lpstr>
      <vt:lpstr> HANDS-ON EXPERIENCE Student Concrete Competitions </vt:lpstr>
      <vt:lpstr>PowerPoint Presentation</vt:lpstr>
      <vt:lpstr>Chapters are important to ACI!</vt:lpstr>
      <vt:lpstr> Typical Chapter Activities</vt:lpstr>
      <vt:lpstr>ACTIVATE YOUR FREE E-MEMBERSHIP SECURE YOUR FUTURE TODAY!</vt:lpstr>
      <vt:lpstr>PowerPoint Presentation</vt:lpstr>
    </vt:vector>
  </TitlesOfParts>
  <Company>callender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</dc:creator>
  <cp:lastModifiedBy>Cameron J. Innis</cp:lastModifiedBy>
  <cp:revision>40</cp:revision>
  <cp:lastPrinted>2015-03-16T17:44:27Z</cp:lastPrinted>
  <dcterms:created xsi:type="dcterms:W3CDTF">2014-01-17T23:30:21Z</dcterms:created>
  <dcterms:modified xsi:type="dcterms:W3CDTF">2016-05-13T14:39:14Z</dcterms:modified>
</cp:coreProperties>
</file>