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sldIdLst>
    <p:sldId id="256" r:id="rId4"/>
    <p:sldId id="269" r:id="rId5"/>
    <p:sldId id="270" r:id="rId6"/>
    <p:sldId id="265" r:id="rId7"/>
    <p:sldId id="262" r:id="rId8"/>
    <p:sldId id="268" r:id="rId9"/>
    <p:sldId id="267" r:id="rId10"/>
    <p:sldId id="261" r:id="rId11"/>
    <p:sldId id="257" r:id="rId12"/>
    <p:sldId id="271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7">
          <p15:clr>
            <a:srgbClr val="A4A3A4"/>
          </p15:clr>
        </p15:guide>
        <p15:guide id="2" pos="5456">
          <p15:clr>
            <a:srgbClr val="A4A3A4"/>
          </p15:clr>
        </p15:guide>
        <p15:guide id="3" pos="288">
          <p15:clr>
            <a:srgbClr val="A4A3A4"/>
          </p15:clr>
        </p15:guide>
        <p15:guide id="4" pos="2888">
          <p15:clr>
            <a:srgbClr val="A4A3A4"/>
          </p15:clr>
        </p15:guide>
        <p15:guide id="5" pos="1592">
          <p15:clr>
            <a:srgbClr val="A4A3A4"/>
          </p15:clr>
        </p15:guide>
        <p15:guide id="6" pos="4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698" y="48"/>
      </p:cViewPr>
      <p:guideLst>
        <p:guide orient="horz" pos="2117"/>
        <p:guide pos="5456"/>
        <p:guide pos="288"/>
        <p:guide pos="2888"/>
        <p:guide pos="1592"/>
        <p:guide pos="42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CAF7C-B389-25B8-4678-99DD91F60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549B7-8305-F27C-370F-9A0F6D6C13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fld id="{ED5D8C3D-9118-4FEB-9333-88FD62843FDE}" type="datetime1">
              <a:rPr lang="en-US" altLang="en-US"/>
              <a:pPr>
                <a:defRPr/>
              </a:pPr>
              <a:t>2/27/2024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5E2162-FFBE-A889-387C-8F32648E54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2ADCA3-9175-16A2-EAC2-6321DA176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altLang="en-US" noProof="0"/>
              <a:t>Click to edit Master text styles</a:t>
            </a:r>
          </a:p>
          <a:p>
            <a:pPr lvl="1"/>
            <a:r>
              <a:rPr lang="en-CA" altLang="en-US" noProof="0"/>
              <a:t>Second level</a:t>
            </a:r>
          </a:p>
          <a:p>
            <a:pPr lvl="2"/>
            <a:r>
              <a:rPr lang="en-CA" altLang="en-US" noProof="0"/>
              <a:t>Third level</a:t>
            </a:r>
          </a:p>
          <a:p>
            <a:pPr lvl="3"/>
            <a:r>
              <a:rPr lang="en-CA" altLang="en-US" noProof="0"/>
              <a:t>Fourth level</a:t>
            </a:r>
          </a:p>
          <a:p>
            <a:pPr lvl="4"/>
            <a:r>
              <a:rPr lang="en-CA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571D-ECD8-C224-BB94-044E503A12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10" charset="0"/>
                <a:ea typeface="ＭＳ Ｐゴシック" pitchFamily="-110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0AC5-31A9-0115-A6D9-6876C7047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964701C-750E-4098-8817-328A8B615E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490502-025E-41DF-5E99-3F483BEB958E}"/>
              </a:ext>
            </a:extLst>
          </p:cNvPr>
          <p:cNvSpPr/>
          <p:nvPr userDrawn="1"/>
        </p:nvSpPr>
        <p:spPr>
          <a:xfrm>
            <a:off x="0" y="3886200"/>
            <a:ext cx="9144000" cy="2286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2D7A58-DA28-C0BD-1DC1-4537D1C07BE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772400" cy="8143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00587"/>
            <a:ext cx="6400800" cy="7619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0"/>
            <a:ext cx="8204200" cy="336073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710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E2A0E-205E-C4B5-1671-CE434DACF9DD}"/>
              </a:ext>
            </a:extLst>
          </p:cNvPr>
          <p:cNvSpPr/>
          <p:nvPr userDrawn="1"/>
        </p:nvSpPr>
        <p:spPr>
          <a:xfrm>
            <a:off x="0" y="5181600"/>
            <a:ext cx="9144000" cy="990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5FC75-5A2B-5775-97C1-3B5AC74E6A8B}"/>
              </a:ext>
            </a:extLst>
          </p:cNvPr>
          <p:cNvSpPr txBox="1"/>
          <p:nvPr userDrawn="1"/>
        </p:nvSpPr>
        <p:spPr>
          <a:xfrm>
            <a:off x="457200" y="1447800"/>
            <a:ext cx="8153400" cy="2092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r>
              <a:rPr lang="en-US" altLang="en-US" sz="3600" i="1">
                <a:solidFill>
                  <a:srgbClr val="71BD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</a:p>
          <a:p>
            <a:pPr algn="ctr">
              <a:defRPr/>
            </a:pPr>
            <a:endParaRPr lang="en-US" altLang="en-US">
              <a:solidFill>
                <a:srgbClr val="BFBFB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altLang="en-US" sz="2400">
                <a:solidFill>
                  <a:srgbClr val="BFBFBF"/>
                </a:solidFill>
              </a:rPr>
              <a:t>For the most up-to-date information please </a:t>
            </a:r>
            <a:br>
              <a:rPr lang="en-US" altLang="en-US" sz="2400">
                <a:solidFill>
                  <a:srgbClr val="BFBFBF"/>
                </a:solidFill>
              </a:rPr>
            </a:br>
            <a:r>
              <a:rPr lang="en-US" altLang="en-US" sz="2400">
                <a:solidFill>
                  <a:srgbClr val="BFBFBF"/>
                </a:solidFill>
              </a:rPr>
              <a:t>visit the American Concrete Institute at:</a:t>
            </a:r>
          </a:p>
          <a:p>
            <a:pPr algn="ctr">
              <a:defRPr/>
            </a:pPr>
            <a:r>
              <a:rPr lang="en-US" altLang="en-US" sz="2400">
                <a:solidFill>
                  <a:schemeClr val="bg1"/>
                </a:solidFill>
              </a:rPr>
              <a:t>www.concrete.org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F663DB-0339-288C-3BE9-1DB0FA644E5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1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blue and white circular logo&#10;&#10;Description automatically generated">
            <a:extLst>
              <a:ext uri="{FF2B5EF4-FFF2-40B4-BE49-F238E27FC236}">
                <a16:creationId xmlns:a16="http://schemas.microsoft.com/office/drawing/2014/main" id="{AE86198C-AB33-554E-DFE7-DFE6C298B7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3200" y="5562600"/>
            <a:ext cx="2373243" cy="4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0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826D01-F8A0-8289-CC53-6C7CF8579CF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606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8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A33ECC-9167-EE3E-E947-ED74F452663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F5821F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199"/>
            <a:ext cx="8229600" cy="3124201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0"/>
          </p:nvPr>
        </p:nvSpPr>
        <p:spPr>
          <a:xfrm>
            <a:off x="457200" y="1417638"/>
            <a:ext cx="6400800" cy="60959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4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9D17FD-88A7-0ABA-43D4-558EA480074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rgbClr val="51B848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607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769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7620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27432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4724400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95400"/>
            <a:ext cx="1752600" cy="121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631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955C56-A05C-401D-E9D7-05A5121B509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6933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0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CC1FC1E-A542-7736-8DFA-E11A217D977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14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Autofit/>
          </a:bodyPr>
          <a:lstStyle>
            <a:lvl1pPr marL="0" indent="0">
              <a:buNone/>
              <a:defRPr sz="1600" b="1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0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8FC709-4C47-6ACC-B2BE-4DC42EC7251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43050"/>
            <a:ext cx="5111750" cy="4462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3050"/>
            <a:ext cx="3008313" cy="4400550"/>
          </a:xfrm>
        </p:spPr>
        <p:txBody>
          <a:bodyPr>
            <a:normAutofit/>
          </a:bodyPr>
          <a:lstStyle>
            <a:lvl1pPr marL="0" indent="0">
              <a:buNone/>
              <a:defRPr sz="1800" cap="none">
                <a:solidFill>
                  <a:srgbClr val="43BA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  <a:effectLst>
            <a:outerShdw blurRad="152400" dist="76200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>
            <a:lvl1pPr marL="338138" indent="0"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7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95B605-EDC6-DD1F-0A36-E9DF534A5D4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007"/>
            <a:ext cx="41275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62500" y="1600200"/>
            <a:ext cx="4381500" cy="3319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67745"/>
            <a:ext cx="4127500" cy="7286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23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11D7AB4-5347-7E77-D619-03000E221EB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76200" dist="25400" dir="16200000" rotWithShape="0">
              <a:srgbClr val="80808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096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259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6BBB6-D415-AB89-A866-9DC59F4ED1A9}"/>
              </a:ext>
            </a:extLst>
          </p:cNvPr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964D6-9D86-67D2-CD4F-08CA3EBD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C47D8D0-A66B-EE52-F0BB-4F36ADE47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5" descr="aci_tagline.png">
            <a:extLst>
              <a:ext uri="{FF2B5EF4-FFF2-40B4-BE49-F238E27FC236}">
                <a16:creationId xmlns:a16="http://schemas.microsoft.com/office/drawing/2014/main" id="{BCCC7140-F902-41E9-6D1D-376B46BADDE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6396038"/>
            <a:ext cx="2174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80603779-A4B1-600E-CFCA-1093299CE1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6975"/>
            <a:ext cx="3124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ＭＳ Ｐゴシック" pitchFamily="-110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10" charset="-128"/>
        </a:defRPr>
      </a:lvl9pPr>
    </p:titleStyle>
    <p:bodyStyle>
      <a:lvl1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1pPr>
      <a:lvl2pPr marL="800100" indent="-393700" algn="l" defTabSz="457200" rtl="0" eaLnBrk="0" fontAlgn="base" hangingPunct="0">
        <a:spcBef>
          <a:spcPct val="20000"/>
        </a:spcBef>
        <a:spcAft>
          <a:spcPct val="0"/>
        </a:spcAft>
        <a:buClr>
          <a:srgbClr val="F5821F"/>
        </a:buClr>
        <a:defRPr sz="2800" kern="1200">
          <a:solidFill>
            <a:srgbClr val="C6C7C8"/>
          </a:solidFill>
          <a:latin typeface="+mn-lt"/>
          <a:ea typeface="ＭＳ Ｐゴシック" pitchFamily="-110" charset="-128"/>
          <a:cs typeface="+mn-cs"/>
        </a:defRPr>
      </a:lvl2pPr>
      <a:lvl3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1B848"/>
        </a:buClr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3pPr>
      <a:lvl4pPr marL="571500" indent="-165100" algn="l" defTabSz="457200" rtl="0" eaLnBrk="0" fontAlgn="base" hangingPunct="0">
        <a:spcBef>
          <a:spcPct val="20000"/>
        </a:spcBef>
        <a:spcAft>
          <a:spcPct val="0"/>
        </a:spcAft>
        <a:defRPr sz="20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4pPr>
      <a:lvl5pPr marL="406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rgbClr val="FFFFFF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E926-2833-D68A-8424-5ABB4C2AA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7A9875B2-A452-8530-9497-246341421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542CB565-0F67-FCA3-9DCF-30FEC200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t="21342" r="-4140" b="29652"/>
          <a:stretch>
            <a:fillRect/>
          </a:stretch>
        </p:blipFill>
        <p:spPr bwMode="auto">
          <a:xfrm>
            <a:off x="4530725" y="276225"/>
            <a:ext cx="5927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2 ACI Adjusted - Copy.jpg">
            <a:extLst>
              <a:ext uri="{FF2B5EF4-FFF2-40B4-BE49-F238E27FC236}">
                <a16:creationId xmlns:a16="http://schemas.microsoft.com/office/drawing/2014/main" id="{C5706AD4-A852-2B3E-2F7C-0197DFE4E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6897"/>
          <a:stretch>
            <a:fillRect/>
          </a:stretch>
        </p:blipFill>
        <p:spPr bwMode="auto">
          <a:xfrm>
            <a:off x="-33338" y="0"/>
            <a:ext cx="4370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D01A-D950-23C7-A5E3-4070B9CC2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B381609F-D81C-BE51-3334-1F0C665F1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C6D0BF74-9171-E007-6D0F-D2060C660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20435"/>
          <a:stretch>
            <a:fillRect/>
          </a:stretch>
        </p:blipFill>
        <p:spPr bwMode="auto">
          <a:xfrm>
            <a:off x="228600" y="428625"/>
            <a:ext cx="48244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2054-DA97-0927-AC1B-1D1E6EFC5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7772400" cy="8143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95EF9E0D-C94E-9FD5-89AA-56BC45EA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700588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Subtitle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605D5D0D-5324-7AD2-15DE-E677B328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1" b="20435"/>
          <a:stretch>
            <a:fillRect/>
          </a:stretch>
        </p:blipFill>
        <p:spPr bwMode="auto">
          <a:xfrm>
            <a:off x="1971675" y="381000"/>
            <a:ext cx="506253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D5077B38-4DDF-FFBE-13AB-7A12395C85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ffectLst>
            <a:outerShdw blurRad="152400" dist="76200" dir="6060016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  <p:sp>
        <p:nvSpPr>
          <p:cNvPr id="15363" name="Content Placeholder 16">
            <a:extLst>
              <a:ext uri="{FF2B5EF4-FFF2-40B4-BE49-F238E27FC236}">
                <a16:creationId xmlns:a16="http://schemas.microsoft.com/office/drawing/2014/main" id="{87696D17-4673-9BAB-25A9-BA33F860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lvl="1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lvl="3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B7BE61-6296-24A4-BC83-14C874F6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cap="none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sp>
        <p:nvSpPr>
          <p:cNvPr id="16387" name="Text Placeholder 6">
            <a:extLst>
              <a:ext uri="{FF2B5EF4-FFF2-40B4-BE49-F238E27FC236}">
                <a16:creationId xmlns:a16="http://schemas.microsoft.com/office/drawing/2014/main" id="{87D21BC1-4BC4-9ACD-993B-631C188BD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</p:txBody>
      </p:sp>
      <p:pic>
        <p:nvPicPr>
          <p:cNvPr id="16388" name="Picture Placeholder 11" descr="120110984.jpg">
            <a:extLst>
              <a:ext uri="{FF2B5EF4-FFF2-40B4-BE49-F238E27FC236}">
                <a16:creationId xmlns:a16="http://schemas.microsoft.com/office/drawing/2014/main" id="{A0117091-C4EF-9B9B-B77B-5315AAF445F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8" b="-2328"/>
          <a:stretch>
            <a:fillRect/>
          </a:stretch>
        </p:blipFill>
        <p:spPr>
          <a:noFill/>
        </p:spPr>
      </p:pic>
      <p:pic>
        <p:nvPicPr>
          <p:cNvPr id="16389" name="Picture Placeholder 12" descr="142575529.jpg">
            <a:extLst>
              <a:ext uri="{FF2B5EF4-FFF2-40B4-BE49-F238E27FC236}">
                <a16:creationId xmlns:a16="http://schemas.microsoft.com/office/drawing/2014/main" id="{366F76A4-D0B9-5894-7EBF-889703E4805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-2174"/>
          <a:stretch>
            <a:fillRect/>
          </a:stretch>
        </p:blipFill>
        <p:spPr>
          <a:noFill/>
        </p:spPr>
      </p:pic>
      <p:pic>
        <p:nvPicPr>
          <p:cNvPr id="16390" name="Picture Placeholder 13" descr="140193958.jpg">
            <a:extLst>
              <a:ext uri="{FF2B5EF4-FFF2-40B4-BE49-F238E27FC236}">
                <a16:creationId xmlns:a16="http://schemas.microsoft.com/office/drawing/2014/main" id="{7BC913CA-23EE-B29F-9A77-002F0EBEE7B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4" b="-2174"/>
          <a:stretch>
            <a:fillRect/>
          </a:stretch>
        </p:blipFill>
        <p:spPr>
          <a:noFill/>
        </p:spPr>
      </p:pic>
      <p:pic>
        <p:nvPicPr>
          <p:cNvPr id="16391" name="Picture Placeholder 14" descr="128509694.jpg">
            <a:extLst>
              <a:ext uri="{FF2B5EF4-FFF2-40B4-BE49-F238E27FC236}">
                <a16:creationId xmlns:a16="http://schemas.microsoft.com/office/drawing/2014/main" id="{01B5E8B6-AD34-8C58-64BC-703EA0D1C16D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4" b="-3584"/>
          <a:stretch>
            <a:fillRect/>
          </a:stretch>
        </p:blipFill>
        <p:spPr>
          <a:noFill/>
        </p:spPr>
      </p:pic>
      <p:sp>
        <p:nvSpPr>
          <p:cNvPr id="16392" name="TextBox 8">
            <a:extLst>
              <a:ext uri="{FF2B5EF4-FFF2-40B4-BE49-F238E27FC236}">
                <a16:creationId xmlns:a16="http://schemas.microsoft.com/office/drawing/2014/main" id="{BDEEFF48-F6AB-8D86-BB98-2A7A9EE2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44780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Placeholder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6393" name="TextBox 9">
            <a:extLst>
              <a:ext uri="{FF2B5EF4-FFF2-40B4-BE49-F238E27FC236}">
                <a16:creationId xmlns:a16="http://schemas.microsoft.com/office/drawing/2014/main" id="{814FE444-892D-E778-2C5D-E3EB55FC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44780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Placeholder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6394" name="TextBox 10">
            <a:extLst>
              <a:ext uri="{FF2B5EF4-FFF2-40B4-BE49-F238E27FC236}">
                <a16:creationId xmlns:a16="http://schemas.microsoft.com/office/drawing/2014/main" id="{96B37E37-DD1E-EF8D-4052-5228B4866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44780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Placeholder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Photo</a:t>
            </a:r>
          </a:p>
        </p:txBody>
      </p:sp>
      <p:sp>
        <p:nvSpPr>
          <p:cNvPr id="16395" name="TextBox 15">
            <a:extLst>
              <a:ext uri="{FF2B5EF4-FFF2-40B4-BE49-F238E27FC236}">
                <a16:creationId xmlns:a16="http://schemas.microsoft.com/office/drawing/2014/main" id="{B5231F7D-ACB9-14E0-DBC7-E5BB39D4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438275"/>
            <a:ext cx="148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Placeholder 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Photo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8">
            <a:extLst>
              <a:ext uri="{FF2B5EF4-FFF2-40B4-BE49-F238E27FC236}">
                <a16:creationId xmlns:a16="http://schemas.microsoft.com/office/drawing/2014/main" id="{CAE7478E-C083-E2A5-6D72-17CACDA7A4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marL="406400" lvl="1" indent="0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marL="406400" lvl="3" indent="0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Content Placeholder 9">
            <a:extLst>
              <a:ext uri="{FF2B5EF4-FFF2-40B4-BE49-F238E27FC236}">
                <a16:creationId xmlns:a16="http://schemas.microsoft.com/office/drawing/2014/main" id="{EDB2DBDD-AA68-3ADF-8245-0DF58DBFBB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marL="406400" lvl="1" indent="0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marL="406400" lvl="3" indent="0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2C87C90-5C13-7DB2-D646-1FCF853B01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-17463"/>
            <a:ext cx="9144000" cy="1143001"/>
          </a:xfrm>
          <a:effectLst>
            <a:outerShdw blurRad="152400" dist="76201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8">
            <a:extLst>
              <a:ext uri="{FF2B5EF4-FFF2-40B4-BE49-F238E27FC236}">
                <a16:creationId xmlns:a16="http://schemas.microsoft.com/office/drawing/2014/main" id="{11A2A66D-59EC-A83A-0FA7-12E3E617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124200"/>
          </a:xfrm>
        </p:spPr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Click to edit Master text styles</a:t>
            </a:r>
          </a:p>
          <a:p>
            <a:pPr lvl="1" eaLnBrk="1" hangingPunct="1"/>
            <a:r>
              <a:rPr lang="en-CA" altLang="en-US">
                <a:ea typeface="ＭＳ Ｐゴシック" panose="020B0600070205080204" pitchFamily="34" charset="-128"/>
              </a:rPr>
              <a:t>Second level</a:t>
            </a:r>
          </a:p>
          <a:p>
            <a:pPr lvl="2" eaLnBrk="1" hangingPunct="1"/>
            <a:r>
              <a:rPr lang="en-CA" altLang="en-US">
                <a:ea typeface="ＭＳ Ｐゴシック" panose="020B0600070205080204" pitchFamily="34" charset="-128"/>
              </a:rPr>
              <a:t>Third level</a:t>
            </a:r>
          </a:p>
          <a:p>
            <a:pPr lvl="3" eaLnBrk="1" hangingPunct="1"/>
            <a:r>
              <a:rPr lang="en-CA" altLang="en-US">
                <a:ea typeface="ＭＳ Ｐゴシック" panose="020B0600070205080204" pitchFamily="34" charset="-128"/>
              </a:rPr>
              <a:t>Fourth level</a:t>
            </a:r>
          </a:p>
          <a:p>
            <a:pPr lvl="4" eaLnBrk="1" hangingPunct="1"/>
            <a:r>
              <a:rPr lang="en-CA" altLang="en-US">
                <a:ea typeface="ＭＳ Ｐゴシック" panose="020B0600070205080204" pitchFamily="34" charset="-128"/>
              </a:rPr>
              <a:t>Fifth level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ubtitle 9">
            <a:extLst>
              <a:ext uri="{FF2B5EF4-FFF2-40B4-BE49-F238E27FC236}">
                <a16:creationId xmlns:a16="http://schemas.microsoft.com/office/drawing/2014/main" id="{E1EAE436-3CC6-1B60-DD9A-CCE1B1F837C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57200" y="1417638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8D45CE1-060C-AE18-7C5D-38C8120B45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effectLst>
            <a:outerShdw blurRad="152400" dist="76201" dir="2700000" algn="t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Click to Add Title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0602CA1-A16A-3755-73C8-41781931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1800"/>
            <a:ext cx="4127500" cy="5667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Click to Add Title</a:t>
            </a:r>
          </a:p>
        </p:txBody>
      </p:sp>
      <p:pic>
        <p:nvPicPr>
          <p:cNvPr id="19459" name="Picture Placeholder 16" descr="liquid-wall108.jpg">
            <a:extLst>
              <a:ext uri="{FF2B5EF4-FFF2-40B4-BE49-F238E27FC236}">
                <a16:creationId xmlns:a16="http://schemas.microsoft.com/office/drawing/2014/main" id="{AB6BC124-5BAE-FCD2-C09A-63B052439F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21" b="-7021"/>
          <a:stretch>
            <a:fillRect/>
          </a:stretch>
        </p:blipFill>
        <p:spPr>
          <a:xfrm>
            <a:off x="4762500" y="1600200"/>
            <a:ext cx="4381500" cy="3319463"/>
          </a:xfrm>
        </p:spPr>
      </p:pic>
      <p:sp>
        <p:nvSpPr>
          <p:cNvPr id="19460" name="Text Placeholder 15">
            <a:extLst>
              <a:ext uri="{FF2B5EF4-FFF2-40B4-BE49-F238E27FC236}">
                <a16:creationId xmlns:a16="http://schemas.microsoft.com/office/drawing/2014/main" id="{9E53305F-CC7E-E9C7-7C89-EB776E04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68538"/>
            <a:ext cx="4127500" cy="7286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43BAFF"/>
                </a:solidFill>
                <a:ea typeface="ＭＳ Ｐゴシック" panose="020B0600070205080204" pitchFamily="34" charset="-128"/>
              </a:rPr>
              <a:t>Click to Add Text</a:t>
            </a:r>
          </a:p>
          <a:p>
            <a:pPr eaLnBrk="1" hangingPunct="1"/>
            <a:endParaRPr lang="en-US" altLang="en-US">
              <a:solidFill>
                <a:srgbClr val="43BA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07867B7E-A183-3DDA-CBBE-1CF2F4D4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29972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Placeholder Photo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Photo for Position Only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liquid-wall108.jpg">
            <a:extLst>
              <a:ext uri="{FF2B5EF4-FFF2-40B4-BE49-F238E27FC236}">
                <a16:creationId xmlns:a16="http://schemas.microsoft.com/office/drawing/2014/main" id="{E28E0F9D-D9AD-36C8-F865-355921BBF2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-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" b="-175"/>
          <a:stretch>
            <a:fillRect/>
          </a:stretch>
        </p:blipFill>
        <p:spPr>
          <a:xfrm>
            <a:off x="0" y="0"/>
            <a:ext cx="9144000" cy="6172200"/>
          </a:xfrm>
          <a:noFill/>
        </p:spPr>
      </p:pic>
      <p:sp>
        <p:nvSpPr>
          <p:cNvPr id="20483" name="TextBox 4">
            <a:extLst>
              <a:ext uri="{FF2B5EF4-FFF2-40B4-BE49-F238E27FC236}">
                <a16:creationId xmlns:a16="http://schemas.microsoft.com/office/drawing/2014/main" id="{6877D5D8-3781-7D95-4474-BC580266F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2672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Placeholder Photo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Photo for Position Only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39B"/>
      </a:dk2>
      <a:lt2>
        <a:srgbClr val="EEECE1"/>
      </a:lt2>
      <a:accent1>
        <a:srgbClr val="007DC5"/>
      </a:accent1>
      <a:accent2>
        <a:srgbClr val="ED1C24"/>
      </a:accent2>
      <a:accent3>
        <a:srgbClr val="F5821F"/>
      </a:accent3>
      <a:accent4>
        <a:srgbClr val="51B848"/>
      </a:accent4>
      <a:accent5>
        <a:srgbClr val="2F2C27"/>
      </a:accent5>
      <a:accent6>
        <a:srgbClr val="717374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7959AD39AAD4FB1F3C5BB8C469D8F" ma:contentTypeVersion="20" ma:contentTypeDescription="Create a new document." ma:contentTypeScope="" ma:versionID="9bdd918d90cf6a19f56f8eefc5bb0a98">
  <xsd:schema xmlns:xsd="http://www.w3.org/2001/XMLSchema" xmlns:xs="http://www.w3.org/2001/XMLSchema" xmlns:p="http://schemas.microsoft.com/office/2006/metadata/properties" xmlns:ns1="http://schemas.microsoft.com/sharepoint/v3" xmlns:ns2="dde46755-4ace-4937-be70-63cfaa3dd72e" xmlns:ns3="e6d9b6bc-e845-47a0-9ce1-a5b4c8316482" targetNamespace="http://schemas.microsoft.com/office/2006/metadata/properties" ma:root="true" ma:fieldsID="0c5ae30572ea0006ac9db971d09a5e35" ns1:_="" ns2:_="" ns3:_="">
    <xsd:import namespace="http://schemas.microsoft.com/sharepoint/v3"/>
    <xsd:import namespace="dde46755-4ace-4937-be70-63cfaa3dd72e"/>
    <xsd:import namespace="e6d9b6bc-e845-47a0-9ce1-a5b4c831648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6755-4ace-4937-be70-63cfaa3dd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37e248a-833c-4064-8741-97d52dfc76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9b6bc-e845-47a0-9ce1-a5b4c831648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bd68ab4-ad63-4c32-90a2-508d08337c15}" ma:internalName="TaxCatchAll" ma:showField="CatchAllData" ma:web="e6d9b6bc-e845-47a0-9ce1-a5b4c83164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D6328-D28F-4542-AB8D-83BD65BEA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C0959-B582-4B88-A013-9DAA31BB7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e46755-4ace-4937-be70-63cfaa3dd72e"/>
    <ds:schemaRef ds:uri="e6d9b6bc-e845-47a0-9ce1-a5b4c83164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132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ＭＳ Ｐゴシック</vt:lpstr>
      <vt:lpstr>Calibri</vt:lpstr>
      <vt:lpstr>Office Theme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PowerPoint Presentation</vt:lpstr>
      <vt:lpstr>PowerPoint Presentation</vt:lpstr>
    </vt:vector>
  </TitlesOfParts>
  <Company>callender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Gail L. Tatum</cp:lastModifiedBy>
  <cp:revision>38</cp:revision>
  <cp:lastPrinted>2015-03-16T17:44:27Z</cp:lastPrinted>
  <dcterms:created xsi:type="dcterms:W3CDTF">2014-01-17T23:30:21Z</dcterms:created>
  <dcterms:modified xsi:type="dcterms:W3CDTF">2024-02-27T13:22:23Z</dcterms:modified>
</cp:coreProperties>
</file>